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59" r:id="rId6"/>
    <p:sldId id="264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58993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7226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6640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718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51846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8958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3478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55550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91435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41167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22302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74047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7587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251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01117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142C-E4CC-4E81-B626-784662262218}" type="datetimeFigureOut">
              <a:rPr lang="hu-HU" smtClean="0"/>
              <a:t>2026. 06. 16.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A6C8882-68FE-4223-9982-30DDEEB18E5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865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D8C346F-F1D6-B45A-0F43-0612DDE20F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Határtalanul program 5.nap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90A99DB9-4D30-10A4-E6CB-0854CEBA9C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1564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4164AF0-5F2A-04D0-2293-42E225E90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Első megálló: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0CE4E4F-CB43-5995-8894-FACB3CAEB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 Reggeli után felszálltunk a buszra, és Gyimesbükk felé vettük az irányt.</a:t>
            </a:r>
          </a:p>
          <a:p>
            <a:r>
              <a:rPr lang="hu-HU" dirty="0"/>
              <a:t> Megtekintettük az ezeréves határt.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EEAA9CA8-A204-BDF5-46E8-BFC06A03DC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829" y="273171"/>
            <a:ext cx="4127500" cy="1819158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EC94C3DD-D920-AC5F-03AF-B314A234CCE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00060"/>
            <a:ext cx="5346701" cy="243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7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1668846-B3D0-D4A2-0A0D-C95C9A466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Ezeréves Határ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B4F6DF7-60B2-C59B-159D-613B080BFE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dirty="0"/>
              <a:t>Az Ezeréves határ a történelmi Magyarország egyik legfontosabb kelet-erdélyi határátkelője.</a:t>
            </a:r>
          </a:p>
          <a:p>
            <a:pPr marL="0" indent="0">
              <a:buNone/>
            </a:pPr>
            <a:r>
              <a:rPr lang="hu-HU" dirty="0"/>
              <a:t>A hegyek között kanyargó határ nemcsak egy földrajzi vonalat jelentett, hanem a magyar nemzet önvédelmi erejét is szimbolizálta.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3A305E11-69F1-F189-FA96-64435AD8C4F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2347" y="3263371"/>
            <a:ext cx="3331655" cy="3594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665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C4E3C6-114D-5F89-8B98-190B97A77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Vasúti Őrház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6330663-4828-6678-0CA9-C2B324791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Megtekintettük a gyimesbükki vasúti őrházat, mely a történelmi Magyarország legkeletibb vasúti őrháza volt. A </a:t>
            </a:r>
            <a:r>
              <a:rPr lang="hu-HU" dirty="0" err="1"/>
              <a:t>múzeumában</a:t>
            </a:r>
            <a:r>
              <a:rPr lang="hu-HU" dirty="0"/>
              <a:t> láthattuk  a vasúti dolgozók számára  fontos tárgyakat, kellékeket. 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F3B45E3C-0B13-51B7-50ED-2877CC277D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1708" y="3345829"/>
            <a:ext cx="6833295" cy="315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30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1CE7C8-3D0B-A2F6-B9F0-C523DF8F7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Második megálló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7B709D7-8539-D642-6D82-921E22056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Ebéd után Csíksomlyó felé tartottunk.  Megnéztük a Hűség forrását, mely egy igazi székely különlegesség.</a:t>
            </a:r>
          </a:p>
          <a:p>
            <a:r>
              <a:rPr lang="hu-HU" dirty="0"/>
              <a:t>A Mária-kegytemplomban is jártunk.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2207CDB6-A32F-B41A-251A-AFCF6E27F87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668" y="27815"/>
            <a:ext cx="4853214" cy="2017679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240CB63E-5A12-489D-DBE6-9E983E839F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1268" y="4100975"/>
            <a:ext cx="5767614" cy="260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8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14C75E5-CB77-FA19-B7AF-E961371F7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Mária-kegytemplom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098F8B7-11B4-583A-DBBE-B61EEB9C65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 </a:t>
            </a:r>
            <a:r>
              <a:rPr lang="hu-HU"/>
              <a:t>csíksomlyói Mária-kegytemplom gótikus stílusú.</a:t>
            </a:r>
            <a:r>
              <a:rPr lang="hu-HU" dirty="0"/>
              <a:t>1440-ben nyerte el végső formáját Hunyadi János támogatásával.</a:t>
            </a:r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D6054B3-5BEF-98D0-932E-68E363AF597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945" y="3429000"/>
            <a:ext cx="6711446" cy="310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07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867BE8E-C9D0-46EE-C23D-1B414312D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este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7804B38-45CF-D021-C8C8-FF502C70A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hu-HU" dirty="0"/>
              <a:t> Visszaértünk a szállásra; elbúcsúztunk az idegenvezetőnktől.</a:t>
            </a:r>
          </a:p>
          <a:p>
            <a:r>
              <a:rPr lang="hu-HU" dirty="0"/>
              <a:t>Az este másik része szabadprogram volt.</a:t>
            </a:r>
          </a:p>
        </p:txBody>
      </p:sp>
    </p:spTree>
    <p:extLst>
      <p:ext uri="{BB962C8B-B14F-4D97-AF65-F5344CB8AC3E}">
        <p14:creationId xmlns:p14="http://schemas.microsoft.com/office/powerpoint/2010/main" val="3480354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195F463-4617-E59A-214E-3EC203910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0304" y="2548767"/>
            <a:ext cx="7982803" cy="1325563"/>
          </a:xfrm>
        </p:spPr>
        <p:txBody>
          <a:bodyPr/>
          <a:lstStyle/>
          <a:p>
            <a:r>
              <a:rPr lang="hu-HU" dirty="0"/>
              <a:t>Köszönjük a figyelmet!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4EE1C9C6-A04F-4FE4-99DE-387EF8245E9C}"/>
              </a:ext>
            </a:extLst>
          </p:cNvPr>
          <p:cNvSpPr txBox="1"/>
          <p:nvPr/>
        </p:nvSpPr>
        <p:spPr>
          <a:xfrm>
            <a:off x="6946490" y="5442154"/>
            <a:ext cx="46666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u="sng">
                <a:solidFill>
                  <a:schemeClr val="accent1">
                    <a:lumMod val="75000"/>
                  </a:schemeClr>
                </a:solidFill>
              </a:rPr>
              <a:t>Készítették</a:t>
            </a:r>
            <a:r>
              <a:rPr lang="hu-HU" sz="200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hu-HU" sz="2000" dirty="0">
                <a:solidFill>
                  <a:schemeClr val="accent1">
                    <a:lumMod val="75000"/>
                  </a:schemeClr>
                </a:solidFill>
              </a:rPr>
              <a:t>Murai Ádám és Kovács Patrik</a:t>
            </a:r>
          </a:p>
          <a:p>
            <a:r>
              <a:rPr lang="hu-HU" sz="2000" u="sng" dirty="0">
                <a:solidFill>
                  <a:schemeClr val="accent1">
                    <a:lumMod val="75000"/>
                  </a:schemeClr>
                </a:solidFill>
              </a:rPr>
              <a:t>Forrás</a:t>
            </a:r>
            <a:r>
              <a:rPr lang="hu-HU" sz="2000" dirty="0">
                <a:solidFill>
                  <a:schemeClr val="accent1">
                    <a:lumMod val="75000"/>
                  </a:schemeClr>
                </a:solidFill>
              </a:rPr>
              <a:t>: saját tapasztalatok és képek</a:t>
            </a:r>
          </a:p>
        </p:txBody>
      </p:sp>
    </p:spTree>
    <p:extLst>
      <p:ext uri="{BB962C8B-B14F-4D97-AF65-F5344CB8AC3E}">
        <p14:creationId xmlns:p14="http://schemas.microsoft.com/office/powerpoint/2010/main" val="93645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menzió">
  <a:themeElements>
    <a:clrScheme name="Dimenzió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Dimenzió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menzió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104</TotalTime>
  <Words>165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Trebuchet MS</vt:lpstr>
      <vt:lpstr>Wingdings</vt:lpstr>
      <vt:lpstr>Wingdings 3</vt:lpstr>
      <vt:lpstr>Dimenzió</vt:lpstr>
      <vt:lpstr>Határtalanul program 5.nap</vt:lpstr>
      <vt:lpstr>Első megálló:</vt:lpstr>
      <vt:lpstr>Ezeréves Határ</vt:lpstr>
      <vt:lpstr>Vasúti Őrház</vt:lpstr>
      <vt:lpstr>Második megálló</vt:lpstr>
      <vt:lpstr>Mária-kegytemplom</vt:lpstr>
      <vt:lpstr>Az este</vt:lpstr>
      <vt:lpstr>Köszönjük a figyelmet!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Határtalanul program 5.nap</dc:title>
  <dc:creator>Vin Dár</dc:creator>
  <cp:lastModifiedBy>Admin Erkel</cp:lastModifiedBy>
  <cp:revision>17</cp:revision>
  <dcterms:created xsi:type="dcterms:W3CDTF">2026-05-17T18:44:34Z</dcterms:created>
  <dcterms:modified xsi:type="dcterms:W3CDTF">2026-06-16T13:03:54Z</dcterms:modified>
</cp:coreProperties>
</file>