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9665"/>
    <a:srgbClr val="6D31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52A4-674A-4265-BB6D-6B167BA54CB1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5FF2B-C376-4653-8823-2AEB9A731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59298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52A4-674A-4265-BB6D-6B167BA54CB1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5FF2B-C376-4653-8823-2AEB9A731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59015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52A4-674A-4265-BB6D-6B167BA54CB1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5FF2B-C376-4653-8823-2AEB9A731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7561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52A4-674A-4265-BB6D-6B167BA54CB1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5FF2B-C376-4653-8823-2AEB9A731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3819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52A4-674A-4265-BB6D-6B167BA54CB1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5FF2B-C376-4653-8823-2AEB9A731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0858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52A4-674A-4265-BB6D-6B167BA54CB1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5FF2B-C376-4653-8823-2AEB9A731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458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52A4-674A-4265-BB6D-6B167BA54CB1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5FF2B-C376-4653-8823-2AEB9A731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534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52A4-674A-4265-BB6D-6B167BA54CB1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5FF2B-C376-4653-8823-2AEB9A731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5582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52A4-674A-4265-BB6D-6B167BA54CB1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5FF2B-C376-4653-8823-2AEB9A731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639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52A4-674A-4265-BB6D-6B167BA54CB1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5FF2B-C376-4653-8823-2AEB9A731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0540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C52A4-674A-4265-BB6D-6B167BA54CB1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F5FF2B-C376-4653-8823-2AEB9A731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4996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C52A4-674A-4265-BB6D-6B167BA54CB1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5FF2B-C376-4653-8823-2AEB9A73135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6835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Határtalanul Kirándulás </a:t>
            </a:r>
            <a:br>
              <a:rPr lang="hu-HU" dirty="0"/>
            </a:br>
            <a:r>
              <a:rPr lang="hu-HU" dirty="0"/>
              <a:t>4. nap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045528" y="6400656"/>
            <a:ext cx="9144000" cy="1655762"/>
          </a:xfrm>
        </p:spPr>
        <p:txBody>
          <a:bodyPr/>
          <a:lstStyle/>
          <a:p>
            <a:r>
              <a:rPr lang="hu-HU" dirty="0"/>
              <a:t>Készítette: Németh Hanna, Wéber Virág, Mezőfi Zsolna</a:t>
            </a:r>
          </a:p>
        </p:txBody>
      </p:sp>
    </p:spTree>
    <p:extLst>
      <p:ext uri="{BB962C8B-B14F-4D97-AF65-F5344CB8AC3E}">
        <p14:creationId xmlns:p14="http://schemas.microsoft.com/office/powerpoint/2010/main" val="3280733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96406" y="281042"/>
            <a:ext cx="10515600" cy="1325563"/>
          </a:xfrm>
        </p:spPr>
        <p:txBody>
          <a:bodyPr/>
          <a:lstStyle/>
          <a:p>
            <a:r>
              <a:rPr lang="hu-HU" dirty="0"/>
              <a:t>Székelyudvarhely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96861" y="1780187"/>
            <a:ext cx="10515600" cy="4351338"/>
          </a:xfrm>
        </p:spPr>
        <p:txBody>
          <a:bodyPr/>
          <a:lstStyle/>
          <a:p>
            <a:r>
              <a:rPr lang="hu-HU" dirty="0"/>
              <a:t>Első állomásunk a Vasszékelyhez vezetett.</a:t>
            </a:r>
          </a:p>
          <a:p>
            <a:r>
              <a:rPr lang="hu-HU" dirty="0"/>
              <a:t>Megtekintettük az első világháborús emlékművet, amelyet a frontról hazatért </a:t>
            </a:r>
            <a:r>
              <a:rPr lang="hu-HU"/>
              <a:t>katonák készítettek </a:t>
            </a:r>
            <a:r>
              <a:rPr lang="hu-HU" dirty="0"/>
              <a:t>cserfából.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2172" y="2835527"/>
            <a:ext cx="1762711" cy="381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165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09345" y="354615"/>
            <a:ext cx="10515600" cy="1325563"/>
          </a:xfrm>
        </p:spPr>
        <p:txBody>
          <a:bodyPr/>
          <a:lstStyle/>
          <a:p>
            <a:r>
              <a:rPr lang="hu-HU" dirty="0"/>
              <a:t>A székelyudvarhelyi szoborpark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 parkban 13 bronz mellszobor látható, amely a város központjában található történelmi és kulturális emlékhely.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778" y="3637719"/>
            <a:ext cx="6129708" cy="2831398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7064" y="2427889"/>
            <a:ext cx="3030921" cy="404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363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7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95193" y="375636"/>
            <a:ext cx="10515600" cy="1325563"/>
          </a:xfrm>
        </p:spPr>
        <p:txBody>
          <a:bodyPr/>
          <a:lstStyle/>
          <a:p>
            <a:r>
              <a:rPr lang="hu-HU" dirty="0" err="1"/>
              <a:t>Farkaslaka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Kürtőskalács készítés Kovács Jánossal. </a:t>
            </a:r>
          </a:p>
          <a:p>
            <a:r>
              <a:rPr lang="hu-HU" dirty="0"/>
              <a:t>Hagyományos, parázson sült kürtőskalácsot sütöttünk saját kezűleg.</a:t>
            </a:r>
          </a:p>
          <a:p>
            <a:r>
              <a:rPr lang="hu-HU" dirty="0"/>
              <a:t>Volt fahéjas, vaníliás, diós és kókuszos ízű kalács.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548966"/>
            <a:ext cx="4682943" cy="263415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2429" y="3548966"/>
            <a:ext cx="5707116" cy="26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217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16822" y="323084"/>
            <a:ext cx="10515600" cy="1325563"/>
          </a:xfrm>
        </p:spPr>
        <p:txBody>
          <a:bodyPr/>
          <a:lstStyle/>
          <a:p>
            <a:r>
              <a:rPr lang="hu-HU" dirty="0" err="1"/>
              <a:t>Kalonda</a:t>
            </a:r>
            <a:r>
              <a:rPr lang="hu-HU" dirty="0"/>
              <a:t>-tető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Kalonda</a:t>
            </a:r>
            <a:r>
              <a:rPr lang="hu-HU" dirty="0"/>
              <a:t>-tető a hagyományos faszénégetés központja.</a:t>
            </a:r>
          </a:p>
          <a:p>
            <a:r>
              <a:rPr lang="hu-HU" dirty="0"/>
              <a:t>Betekinthettünk a faszénégetők kemény munkájába.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1240" y="3002074"/>
            <a:ext cx="7529520" cy="347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660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rgbClr val="C00000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11166" y="249512"/>
            <a:ext cx="10515600" cy="1325563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Korond - Ételkóstolás Károlyi Annamáriával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86327" y="1575075"/>
            <a:ext cx="10515600" cy="4351338"/>
          </a:xfrm>
        </p:spPr>
        <p:txBody>
          <a:bodyPr/>
          <a:lstStyle/>
          <a:p>
            <a:r>
              <a:rPr lang="hu-HU" dirty="0">
                <a:solidFill>
                  <a:schemeClr val="bg1"/>
                </a:solidFill>
              </a:rPr>
              <a:t>Megvendégeltek minket: az asztalokon házi lekvár, helyi sajt, lilahagyma, szörp, ropogós héjú pityókás kenyér fogadott minket igazi házias </a:t>
            </a:r>
            <a:r>
              <a:rPr lang="hu-HU">
                <a:solidFill>
                  <a:schemeClr val="bg1"/>
                </a:solidFill>
              </a:rPr>
              <a:t>ízek voltak.</a:t>
            </a:r>
            <a:endParaRPr lang="hu-HU" dirty="0">
              <a:solidFill>
                <a:schemeClr val="bg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6587" y="3047641"/>
            <a:ext cx="7609489" cy="351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44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rgbClr val="C39665"/>
            </a:gs>
            <a:gs pos="97000">
              <a:schemeClr val="accent2">
                <a:lumMod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499925" y="252698"/>
            <a:ext cx="10515600" cy="1325563"/>
          </a:xfrm>
        </p:spPr>
        <p:txBody>
          <a:bodyPr/>
          <a:lstStyle/>
          <a:p>
            <a:r>
              <a:rPr lang="hu-HU" dirty="0"/>
              <a:t>Korond - </a:t>
            </a:r>
            <a:r>
              <a:rPr lang="hu-HU" dirty="0" err="1"/>
              <a:t>Taplászműhely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8575" y="1578261"/>
            <a:ext cx="10515600" cy="4351338"/>
          </a:xfrm>
        </p:spPr>
        <p:txBody>
          <a:bodyPr/>
          <a:lstStyle/>
          <a:p>
            <a:r>
              <a:rPr lang="hu-HU" dirty="0"/>
              <a:t>A világ egyik legritkább népi mestersége, amely mára szinte kizárólag Korondon maradt fenn.</a:t>
            </a:r>
          </a:p>
          <a:p>
            <a:r>
              <a:rPr lang="hu-HU" dirty="0"/>
              <a:t>A taplógombából kézzel készített használati és dísztárgyak (pl. sapka) előállítása kulturális örökség.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836" y="3626110"/>
            <a:ext cx="5643418" cy="260677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746" y="3645917"/>
            <a:ext cx="5479473" cy="253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60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634510" y="336143"/>
            <a:ext cx="10515600" cy="1325563"/>
          </a:xfrm>
        </p:spPr>
        <p:txBody>
          <a:bodyPr/>
          <a:lstStyle/>
          <a:p>
            <a:r>
              <a:rPr lang="hu-HU" dirty="0"/>
              <a:t>Korond – sófeldolgozás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Csaba bácsinál a </a:t>
            </a:r>
            <a:r>
              <a:rPr lang="hu-HU" dirty="0" err="1"/>
              <a:t>parajdi</a:t>
            </a:r>
            <a:r>
              <a:rPr lang="hu-HU" dirty="0"/>
              <a:t> só feldolgozását, formázását és különféle sótermékek készítését csodálhattuk meg.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6596" y="2953706"/>
            <a:ext cx="8058807" cy="372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6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591910" y="240834"/>
            <a:ext cx="10515600" cy="1325563"/>
          </a:xfrm>
        </p:spPr>
        <p:txBody>
          <a:bodyPr/>
          <a:lstStyle/>
          <a:p>
            <a:r>
              <a:rPr lang="hu-HU" dirty="0"/>
              <a:t>Csaba bácsi ajándéka</a:t>
            </a:r>
          </a:p>
        </p:txBody>
      </p:sp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7558" y="1566397"/>
            <a:ext cx="3796883" cy="5062511"/>
          </a:xfrm>
        </p:spPr>
      </p:pic>
    </p:spTree>
    <p:extLst>
      <p:ext uri="{BB962C8B-B14F-4D97-AF65-F5344CB8AC3E}">
        <p14:creationId xmlns:p14="http://schemas.microsoft.com/office/powerpoint/2010/main" val="3394564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-233471"/>
            <a:ext cx="9144000" cy="2387600"/>
          </a:xfrm>
        </p:spPr>
        <p:txBody>
          <a:bodyPr/>
          <a:lstStyle/>
          <a:p>
            <a:r>
              <a:rPr lang="hu-HU" dirty="0"/>
              <a:t>Köszönjük a figyelmet!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2627094"/>
            <a:ext cx="9144000" cy="1655762"/>
          </a:xfrm>
        </p:spPr>
        <p:txBody>
          <a:bodyPr>
            <a:noAutofit/>
          </a:bodyPr>
          <a:lstStyle/>
          <a:p>
            <a:r>
              <a:rPr lang="hu-HU" sz="6000" dirty="0">
                <a:latin typeface="Edwardian Script ITC" panose="030303020407070D0804" pitchFamily="66" charset="0"/>
              </a:rPr>
              <a:t>„ Azért vagyunk a világon, hogy valahol otthon legyünk benne.”</a:t>
            </a:r>
          </a:p>
          <a:p>
            <a:r>
              <a:rPr lang="hu-HU" sz="6000" dirty="0">
                <a:latin typeface="Edwardian Script ITC" panose="030303020407070D0804" pitchFamily="66" charset="0"/>
              </a:rPr>
              <a:t>                                      Tamási Áron</a:t>
            </a:r>
          </a:p>
          <a:p>
            <a:r>
              <a:rPr lang="hu-HU" sz="6000" dirty="0">
                <a:latin typeface="Edwardian Script ITC" panose="030303020407070D0804" pitchFamily="66" charset="0"/>
              </a:rPr>
              <a:t>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3705795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202</Words>
  <Application>Microsoft Office PowerPoint</Application>
  <PresentationFormat>Widescreen</PresentationFormat>
  <Paragraphs>26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Edwardian Script ITC</vt:lpstr>
      <vt:lpstr>Office-téma</vt:lpstr>
      <vt:lpstr>Határtalanul Kirándulás  4. nap</vt:lpstr>
      <vt:lpstr>Székelyudvarhely</vt:lpstr>
      <vt:lpstr>A székelyudvarhelyi szoborpark</vt:lpstr>
      <vt:lpstr>Farkaslaka</vt:lpstr>
      <vt:lpstr>Kalonda-tető</vt:lpstr>
      <vt:lpstr>Korond - Ételkóstolás Károlyi Annamáriával</vt:lpstr>
      <vt:lpstr>Korond - Taplászműhely</vt:lpstr>
      <vt:lpstr>Korond – sófeldolgozás</vt:lpstr>
      <vt:lpstr>Csaba bácsi ajándéka</vt:lpstr>
      <vt:lpstr>Köszönjük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Határtalanul Kirándulás  4. nap</dc:title>
  <dc:creator>Németh-Bene Gabriella</dc:creator>
  <cp:lastModifiedBy>Admin Erkel</cp:lastModifiedBy>
  <cp:revision>7</cp:revision>
  <dcterms:created xsi:type="dcterms:W3CDTF">2026-05-17T13:25:12Z</dcterms:created>
  <dcterms:modified xsi:type="dcterms:W3CDTF">2026-06-16T13:03:10Z</dcterms:modified>
</cp:coreProperties>
</file>