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78" d="100"/>
          <a:sy n="78" d="100"/>
        </p:scale>
        <p:origin x="7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6E53E36-EFE3-7302-80A8-36C1555612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4D3BF5E7-4BF4-C047-819D-760E7D2A0C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0C72110-2F7C-3CDA-37DC-C0B6B465C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B0D77-1159-4EBD-9E32-81FBC96D31B7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C7E25E5-5B0A-2310-2A31-63AB54AAA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959C80F-9961-6722-8A4D-F032E8B40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FBFBF-6B31-4A7B-9C85-565F4F00589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8033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4CB0C99-54AD-28CC-4467-BA889CC3F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C80AD81-B51E-735C-4C2A-FC43CDA609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AE852E5-8FAD-9BB1-FDE1-4FAE197E5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B0D77-1159-4EBD-9E32-81FBC96D31B7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B010AF4-92B8-BEFA-C195-8E2054A26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8CBCC98-A886-9484-40AB-18ADF4850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FBFBF-6B31-4A7B-9C85-565F4F00589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45379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F3485F9-1489-CD1E-5114-45F2A9B17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91BBF50D-C5CA-6A7D-50F6-6D9C63E53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B4245F52-3C18-C272-3634-72D48DD29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B0D77-1159-4EBD-9E32-81FBC96D31B7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61FE152-E394-606F-D243-87DC76F3B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D0BCA31-865F-5975-8583-A06F84B35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FBFBF-6B31-4A7B-9C85-565F4F00589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19273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22ABFD6-3CC2-300F-ABC5-20C6AE3DD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3EB7675-5043-DE53-5963-6BBAA48CE6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16678BE3-4EC5-B317-AF3B-1D4AEE67BB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6927310D-6887-9C6E-0F5B-37C35C1DA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B0D77-1159-4EBD-9E32-81FBC96D31B7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F5B0B2D5-080F-730F-E035-50654AA48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4E1230C6-6E8C-2BAE-68FC-8C2E63EE3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FBFBF-6B31-4A7B-9C85-565F4F00589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4168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5BC1F61-8D05-1B51-8920-A921D1005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A9F05C34-8F01-CFF9-C1D3-AA925558AB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5921BF9F-843C-4101-3DDA-21C4956D9B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EA86FF7F-7BD1-960A-2360-C32A78053D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792BE753-F51D-7B8C-54CD-3BC74572ED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67295E3C-C8AD-EDD4-B60E-EC5D7039A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B0D77-1159-4EBD-9E32-81FBC96D31B7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94D8A8CD-935B-EFF3-4B66-D38E51701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26C0F614-DB98-CA4E-363F-69A1F0DAC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FBFBF-6B31-4A7B-9C85-565F4F00589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6176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627E510-8C86-66D1-D288-B1CE7B4BD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4B78A3EB-A222-7632-AF29-A379547C5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B0D77-1159-4EBD-9E32-81FBC96D31B7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AD34F33F-98E2-5EEF-7000-B102161BF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5C71387A-C470-13A9-F24B-99F53965E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FBFBF-6B31-4A7B-9C85-565F4F00589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9967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28F4642A-0D19-4939-7355-2D532B4BA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B0D77-1159-4EBD-9E32-81FBC96D31B7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8012975A-B68B-A48B-3C0C-0125B4809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BDB6957E-6A2C-B480-CCE1-00176D899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FBFBF-6B31-4A7B-9C85-565F4F00589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13019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5862EC7-34E2-2CA4-C060-F6F55B26D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B877452-0AB4-C470-4377-D9B471CE77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5EDC52CC-8170-C1A2-56B6-A094F00AF8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96F17CE2-AC37-CA18-9801-EC83A0E57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B0D77-1159-4EBD-9E32-81FBC96D31B7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AB775C8A-8F26-A9F2-6FC4-3A7F2B11F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670FE75E-572F-619C-3830-69E44FB4E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FBFBF-6B31-4A7B-9C85-565F4F00589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50024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8CA6C36-4393-A91D-CA59-AE269E9B9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6BCCBAC3-C68E-0B1B-6B57-A03C665BA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8DCCB3F2-5A6F-67F9-0473-18FEFF3308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972028C7-8382-BF2F-4FE4-7AF307D8F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B0D77-1159-4EBD-9E32-81FBC96D31B7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85F85874-FB37-0120-8DC8-52A398058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DECF7977-C4C0-F0E7-222C-737C6BB3E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FBFBF-6B31-4A7B-9C85-565F4F00589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59406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5C63C6C-DECC-A05D-2B29-4D9233034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4075FCAD-F089-A481-E6B7-C0FCC52EC2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450C55D-9494-599B-1769-BEC6EF705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B0D77-1159-4EBD-9E32-81FBC96D31B7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D48BA6F-88C4-7A44-AA18-63037BDFA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F4C4009-6251-5F24-8B85-D6E033204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FBFBF-6B31-4A7B-9C85-565F4F00589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59763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A5F6C620-80E9-A1C6-9F67-B654679505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E1541939-1C9D-E5FE-4B3C-4AF435AA0A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22E09D3-E549-5C93-763F-3327C2878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B0D77-1159-4EBD-9E32-81FBC96D31B7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DB30298-E539-E1A1-0E8F-D86BDD3F8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2532E35-BF5B-C248-D22C-342E66926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FBFBF-6B31-4A7B-9C85-565F4F00589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47200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CCB4FAA2-50E5-8E88-7441-D66BCF12A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5F1908C5-8407-A18C-1E59-32242FF4CB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4605B02-B64A-AEB6-101B-3B920289BF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0B0D77-1159-4EBD-9E32-81FBC96D31B7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00BF775-4401-D007-411E-B4E8AFA414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7CA4D8A-8C1B-F1D4-58F4-45CC4FBF43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5FBFBF-6B31-4A7B-9C85-565F4F00589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3721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C593928-4143-8572-EAA7-D31FA0A072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9914" y="856619"/>
            <a:ext cx="9144000" cy="997582"/>
          </a:xfrm>
        </p:spPr>
        <p:txBody>
          <a:bodyPr/>
          <a:lstStyle/>
          <a:p>
            <a:r>
              <a:rPr lang="hu-HU" u="sng" dirty="0"/>
              <a:t>Erdélyi utunk második napja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09C6D7D8-FFDC-4D39-CC37-EDA747258A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5683" y="1854201"/>
            <a:ext cx="8932462" cy="49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664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D30C6D4-F6E0-9377-4D6F-7B1017F5E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>
            <a:normAutofit/>
          </a:bodyPr>
          <a:lstStyle/>
          <a:p>
            <a:r>
              <a:rPr lang="hu-HU" sz="5400" u="sng" dirty="0"/>
              <a:t>Gyilkos-tó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EAF4C13F-8C31-B048-FC16-419AE4D3D6F8}"/>
              </a:ext>
            </a:extLst>
          </p:cNvPr>
          <p:cNvSpPr txBox="1"/>
          <p:nvPr/>
        </p:nvSpPr>
        <p:spPr>
          <a:xfrm>
            <a:off x="0" y="1083076"/>
            <a:ext cx="1158535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/>
              <a:t>Erdélyi utunk második napját a Gyilkos-tó meglátogatásával kezdtük.</a:t>
            </a:r>
          </a:p>
          <a:p>
            <a:r>
              <a:rPr lang="hu-HU" sz="2800" dirty="0"/>
              <a:t> A tó 1837-ben keletkezett, amikor egy hegyomlás elzárta a patakok útját. Különlegessége, hogy a vízből ma is kilátszanak a hegyes fenyőfatörzsek. Nevét a legenda szerint arról kapta, hogy a lezúduló törmelék pásztorokat és nyájaikat temette maga alá. Napjainkban a környék egyik legnépszerűbb turisztikai látványossága, amely szorosan kapcsolódik a közeli Békás- szoroshoz.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90A10967-66BA-E37B-1FAF-53E842AE2D5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37523" y="3662707"/>
            <a:ext cx="3079882" cy="3079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135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>
            <a:extLst>
              <a:ext uri="{FF2B5EF4-FFF2-40B4-BE49-F238E27FC236}">
                <a16:creationId xmlns:a16="http://schemas.microsoft.com/office/drawing/2014/main" id="{C871A1D8-3415-BDCF-451C-DC7A510E574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03808"/>
            <a:ext cx="5446450" cy="5850384"/>
          </a:xfrm>
          <a:prstGeom prst="rect">
            <a:avLst/>
          </a:prstGeom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E457D7A8-7CA5-7953-EFF9-B4347A07F79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5552" y="503808"/>
            <a:ext cx="5446450" cy="5850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593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C444A86-6A5C-AC51-D5AC-E38F4CDD7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>
            <a:normAutofit/>
          </a:bodyPr>
          <a:lstStyle/>
          <a:p>
            <a:r>
              <a:rPr lang="hu-HU" sz="5400" u="sng" dirty="0"/>
              <a:t>Békás-szoros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24C5D688-A42F-6FA6-5F19-A1F9A1525670}"/>
              </a:ext>
            </a:extLst>
          </p:cNvPr>
          <p:cNvSpPr txBox="1"/>
          <p:nvPr/>
        </p:nvSpPr>
        <p:spPr>
          <a:xfrm>
            <a:off x="71022" y="1100831"/>
            <a:ext cx="1010278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/>
              <a:t>Második helyszínünk a csodás Békás-szoros volt.</a:t>
            </a:r>
          </a:p>
          <a:p>
            <a:r>
              <a:rPr lang="hu-HU" sz="2800" dirty="0"/>
              <a:t> A szorost a Békás-patak évezredes munkával vájta ki a mészkősziklákból. A völgyet 200-300 méter magas, szinte teljesen függőleges sziklafalak övezik. Legismertebb </a:t>
            </a:r>
            <a:r>
              <a:rPr lang="hu-HU" sz="2800" dirty="0" err="1"/>
              <a:t>sziklaalakzatai</a:t>
            </a:r>
            <a:r>
              <a:rPr lang="hu-HU" sz="2800" dirty="0"/>
              <a:t> közé tartozik az Oltár-kő és a Pokol Kapuja. A terület a sziklamászók és a turisták egyik legkedveltebb helye. A szurdokon átvezető szerpentines műút közvetlen összeköttetést biztosít a Gyilkos- tóval.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8DE0B299-3F07-18EB-AB6C-7B512FD1571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8968" y="4078336"/>
            <a:ext cx="2682010" cy="2682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781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>
            <a:extLst>
              <a:ext uri="{FF2B5EF4-FFF2-40B4-BE49-F238E27FC236}">
                <a16:creationId xmlns:a16="http://schemas.microsoft.com/office/drawing/2014/main" id="{D44AA34C-CC0C-C8A2-40FE-67CC33D917C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85926"/>
            <a:ext cx="5437573" cy="5841507"/>
          </a:xfrm>
          <a:prstGeom prst="rect">
            <a:avLst/>
          </a:prstGeom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FE5BC236-AC57-0A5A-75D4-DF086C8B719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3561" y="585926"/>
            <a:ext cx="5437573" cy="5841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0186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09663FE-92EC-797D-4972-281C2F0FD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>
            <a:normAutofit/>
          </a:bodyPr>
          <a:lstStyle/>
          <a:p>
            <a:r>
              <a:rPr lang="hu-HU" sz="5400" u="sng" dirty="0"/>
              <a:t>Medve-tó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BA607E9F-C980-3513-BCAA-90FADA6B7D4F}"/>
              </a:ext>
            </a:extLst>
          </p:cNvPr>
          <p:cNvSpPr txBox="1"/>
          <p:nvPr/>
        </p:nvSpPr>
        <p:spPr>
          <a:xfrm>
            <a:off x="24413" y="1216239"/>
            <a:ext cx="1046677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/>
              <a:t>Harmadik helyszínünk a Medve-tó volt. </a:t>
            </a:r>
          </a:p>
          <a:p>
            <a:r>
              <a:rPr lang="hu-HU" sz="2800" dirty="0"/>
              <a:t> A tó 1875-ben keletkezett egy hatalmas vihar következtében. Nevét a kiterített medvebőrhöz hasonlító alakjáról kapta. Különlegessége, hogy a tó vize a mélyebb rétegekben akár 35-40 fokra is felmelegszik. Magas sókoncentrációja miatt a fürdőzők könnyedén lebegnek a víz felszínén. Gyógyhatású vize és iszapja miatt a környék Európa-szerte elismert fürdőhelye.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CF50555D-928A-CE06-44E0-D79A7B57B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613" y="3937816"/>
            <a:ext cx="6705387" cy="283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862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6253E8FF-46D1-5F87-9957-5EE0D3A82D7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0592"/>
            <a:ext cx="5237825" cy="6036815"/>
          </a:xfrm>
          <a:prstGeom prst="rect">
            <a:avLst/>
          </a:prstGeom>
        </p:spPr>
      </p:pic>
      <p:pic>
        <p:nvPicPr>
          <p:cNvPr id="2" name="Kép 1">
            <a:extLst>
              <a:ext uri="{FF2B5EF4-FFF2-40B4-BE49-F238E27FC236}">
                <a16:creationId xmlns:a16="http://schemas.microsoft.com/office/drawing/2014/main" id="{EE9D5724-6744-7E83-6DAE-E1B22FB2C03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54176" y="410590"/>
            <a:ext cx="5237824" cy="6036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721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D687975-DB8A-69C0-C26A-F3A48F767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>
            <a:normAutofit/>
          </a:bodyPr>
          <a:lstStyle/>
          <a:p>
            <a:r>
              <a:rPr lang="hu-HU" sz="5400" u="sng" dirty="0"/>
              <a:t>Folklór előadás Korondon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75A99BB3-0872-BB85-9930-0C854C5C7E6C}"/>
              </a:ext>
            </a:extLst>
          </p:cNvPr>
          <p:cNvSpPr txBox="1"/>
          <p:nvPr/>
        </p:nvSpPr>
        <p:spPr>
          <a:xfrm>
            <a:off x="133166" y="1191827"/>
            <a:ext cx="988084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/>
              <a:t>A nap végén a helyi iskola tanulói egy lenyűgöző folklór előadást készítettek számunkra. Először egy hagyományos néptáncbemutatót láthattunk, amelyet négy diák adott elő. Ezt </a:t>
            </a:r>
            <a:r>
              <a:rPr lang="hu-HU" sz="2800"/>
              <a:t>követően meghallgattuk </a:t>
            </a:r>
            <a:r>
              <a:rPr lang="hu-HU" sz="2800" dirty="0"/>
              <a:t>a helyi fúvószenekart is, mely szintén lenyűgöző élményt nyújtott.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A57B59F5-B9FC-D17A-E563-E6839599C7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2050" y="3639789"/>
            <a:ext cx="7439950" cy="321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3289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90098CAE-A157-EE1F-B4A2-1F8584989CA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790765" y="3327611"/>
            <a:ext cx="8401235" cy="3530389"/>
          </a:xfrm>
          <a:prstGeom prst="rect">
            <a:avLst/>
          </a:prstGeom>
        </p:spPr>
      </p:pic>
      <p:pic>
        <p:nvPicPr>
          <p:cNvPr id="2" name="Kép 1">
            <a:extLst>
              <a:ext uri="{FF2B5EF4-FFF2-40B4-BE49-F238E27FC236}">
                <a16:creationId xmlns:a16="http://schemas.microsoft.com/office/drawing/2014/main" id="{E5C284C8-9CF7-0E79-4B85-A58F950FEF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7903991" cy="3327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5728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1A37F87-01BA-5833-E47C-6E51F9861B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6548" y="656947"/>
            <a:ext cx="9144000" cy="1020439"/>
          </a:xfrm>
        </p:spPr>
        <p:txBody>
          <a:bodyPr/>
          <a:lstStyle/>
          <a:p>
            <a:r>
              <a:rPr lang="hu-HU" u="sng" dirty="0"/>
              <a:t>Köszönjük a figyelmet!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74748549-609E-ED59-B292-D46C19A8FD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772628"/>
            <a:ext cx="5705383" cy="1085372"/>
          </a:xfrm>
        </p:spPr>
        <p:txBody>
          <a:bodyPr/>
          <a:lstStyle/>
          <a:p>
            <a:r>
              <a:rPr lang="hu-HU" dirty="0"/>
              <a:t>Készítették: Száki Zsófia, Horváth Flóra</a:t>
            </a:r>
          </a:p>
          <a:p>
            <a:r>
              <a:rPr lang="hu-HU" dirty="0"/>
              <a:t>Forrás: saját képek, élmények, információk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140622FE-2706-C3B8-E78D-581CACF7231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4095" y="1813719"/>
            <a:ext cx="3822575" cy="382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0869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264</Words>
  <Application>Microsoft Office PowerPoint</Application>
  <PresentationFormat>Widescreen</PresentationFormat>
  <Paragraphs>15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Office-téma</vt:lpstr>
      <vt:lpstr>Erdélyi utunk második napja</vt:lpstr>
      <vt:lpstr>Gyilkos-tó</vt:lpstr>
      <vt:lpstr>PowerPoint Presentation</vt:lpstr>
      <vt:lpstr>Békás-szoros</vt:lpstr>
      <vt:lpstr>PowerPoint Presentation</vt:lpstr>
      <vt:lpstr>Medve-tó</vt:lpstr>
      <vt:lpstr>PowerPoint Presentation</vt:lpstr>
      <vt:lpstr>Folklór előadás Korondon</vt:lpstr>
      <vt:lpstr>PowerPoint Presentation</vt:lpstr>
      <vt:lpstr>Köszönjük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Erdélyi utunk második napja</dc:title>
  <dc:creator>Ferenc Csákvári</dc:creator>
  <cp:lastModifiedBy>Admin Erkel</cp:lastModifiedBy>
  <cp:revision>3</cp:revision>
  <dcterms:created xsi:type="dcterms:W3CDTF">2026-05-27T14:14:20Z</dcterms:created>
  <dcterms:modified xsi:type="dcterms:W3CDTF">2026-06-16T13:01:58Z</dcterms:modified>
</cp:coreProperties>
</file>