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60" r:id="rId5"/>
    <p:sldId id="262" r:id="rId6"/>
    <p:sldId id="263" r:id="rId7"/>
    <p:sldId id="261" r:id="rId8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1440" autoAdjust="0"/>
  </p:normalViewPr>
  <p:slideViewPr>
    <p:cSldViewPr snapToGrid="0">
      <p:cViewPr varScale="1">
        <p:scale>
          <a:sx n="75" d="100"/>
          <a:sy n="75" d="100"/>
        </p:scale>
        <p:origin x="278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6529AE-DC43-4806-B01C-F6DEBD8118C3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16098F-7C39-4437-9351-BEB5CE6E8F5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76926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16098F-7C39-4437-9351-BEB5CE6E8F5B}" type="slidenum">
              <a:rPr lang="hu-HU" smtClean="0"/>
              <a:t>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25143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1EDAAC8-8E01-ADFA-5F79-6AC487E697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CED4FEC0-6714-ED21-D617-E7AEFF4F8E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5E518FC-7592-DA9E-1E74-232127F0E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C42B-440F-435F-9DC4-DB899D8B7634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CCBF2B4-4EF8-5FA7-E17D-A9D89B715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E6565DE-729B-EE35-0582-3464F3C8A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3C2D0-E7BE-43A8-9FF2-038B5C66389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24906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AE2D722-C1B7-73E3-18B6-ADB7F5979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AB0AF22-88EA-2A4F-B0B9-58EB986A28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1DE34AF-8FA3-4480-554A-7ABF72B8D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C42B-440F-435F-9DC4-DB899D8B7634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4D3C414-C238-21C7-A35E-F52895016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77D927C-873A-90B1-A310-6DD294316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3C2D0-E7BE-43A8-9FF2-038B5C66389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49459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02DE0AA-7020-8D69-627F-7B38E4DB9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2BB75E5D-ACCA-CD26-3E68-609AAA85AE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8BEBECF-E7B1-7218-134C-F475CFBB4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C42B-440F-435F-9DC4-DB899D8B7634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5C0FBE2-C542-152B-FC67-804B7FE9E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4BC1FD4-A874-906F-1740-5BB8D6AC0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3C2D0-E7BE-43A8-9FF2-038B5C66389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75594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CD3123A-473F-ECFD-839B-390BFC85A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7451623-CE2D-C797-B570-46BEA76801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EC931D35-967D-CE75-A3BC-3CBF9331ED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FA71561B-96F2-F466-9617-099DCEF08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C42B-440F-435F-9DC4-DB899D8B7634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D8DCC3B1-76BF-81D7-4D20-533A5068E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6ECAE599-0D01-BC3E-A525-80BA4861E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3C2D0-E7BE-43A8-9FF2-038B5C66389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15715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43F0E7C-4F47-F47D-BC1E-14F4CBF7E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ADC7D273-E291-6F72-797C-F3158F4EFD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21644834-C5A3-AC18-4F67-876CB17B6A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49A1E4E6-913A-F6E9-5436-58690E205A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E2CA039F-BB06-9F04-ABA7-246E9DA5FC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4036AAFF-2DD9-CF84-7A54-ED6F465DD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C42B-440F-435F-9DC4-DB899D8B7634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535F9ECF-B7AD-DDF8-BF42-7053302F6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3E87379D-CFC6-E83C-46D6-98917D29D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3C2D0-E7BE-43A8-9FF2-038B5C66389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27804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45CA2C1-A2BD-2946-4075-550BF4296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2F7B371F-C343-695E-5293-A0F4D9F59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C42B-440F-435F-9DC4-DB899D8B7634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799845E5-BC30-B514-0600-7D90C6697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869249B4-BC53-D1F0-7157-644F198E0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3C2D0-E7BE-43A8-9FF2-038B5C66389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2549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148E5219-2FF4-E4E7-5682-D5037AE59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C42B-440F-435F-9DC4-DB899D8B7634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81789A2C-2C2D-C379-AEBA-CDBF4104C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5A3064E8-25D8-531F-937A-F6F63FCB7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3C2D0-E7BE-43A8-9FF2-038B5C66389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77727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948807C-142E-5F12-B83B-84BA444FF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1307DB9-0EB8-7921-3E95-28A84BF94E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6BABD621-BAF9-B776-D516-8A146B5D4B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A23AC62A-D5E6-6509-3A45-A95288BF3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C42B-440F-435F-9DC4-DB899D8B7634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84C2DE41-CDFD-6D66-3890-8FD1C741F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D5CABA49-8CBE-01E4-7B9A-BE2EB3118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3C2D0-E7BE-43A8-9FF2-038B5C66389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28997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E5073EC-2054-E138-A10F-D63CAFC17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37EC243D-E199-15C1-155C-43BC65621C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DBB6BB0E-5558-24A4-5FF6-AAC3A7D7B5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4FCD5006-A553-5B83-57D0-7E336D02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C42B-440F-435F-9DC4-DB899D8B7634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CDFEB4CC-D6C5-BFFD-7EB4-B5348763B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A081D8F5-6F4C-A78F-18BB-5857CA69E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3C2D0-E7BE-43A8-9FF2-038B5C66389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54069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C18568F-EFDC-7DA8-30C9-5A1DBAB13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26FB7A06-E1B0-BAC9-408E-AD8E150A05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4D2E7FE-2E88-A64A-C9F3-157854FC8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C42B-440F-435F-9DC4-DB899D8B7634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CD906DA-2F40-19C2-8EC9-D355E31C6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22B099E-4B1B-F460-2AE6-49AF21B3D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3C2D0-E7BE-43A8-9FF2-038B5C66389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77706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35925A93-2F4C-EEDF-E827-5E8799DA60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702FC04F-7419-7FB4-18E8-A7AF2CA9CD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EA36C6E-2FFD-38E4-A755-0338FF489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C42B-440F-435F-9DC4-DB899D8B7634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C4309C5-7910-34DB-DA87-A267D5C59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050D499-161E-8516-B686-411244D01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3C2D0-E7BE-43A8-9FF2-038B5C66389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94470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32F665C7-A964-3C18-8502-86B3CAB51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6EFBB9CD-0902-E371-98B0-4E304A19A0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A6072BC-B2CF-3831-3C01-939CFA45B6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B7C42B-440F-435F-9DC4-DB899D8B7634}" type="datetimeFigureOut">
              <a:rPr lang="hu-HU" smtClean="0"/>
              <a:t>2026. 06. 16.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51AA81E-AE72-3F43-77F2-3503F8D76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4292D22-6081-6155-4F89-FA4D9170AE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33C2D0-E7BE-43A8-9FF2-038B5C66389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26338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3DA835BA-15A0-C741-AEAE-9CB9E9F0A05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6095999" cy="6858000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700C8B48-5457-785E-073D-80C2027A27E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46CD0DDD-C9EA-96CD-0817-6AA958F379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0433" y="-1437640"/>
            <a:ext cx="9144000" cy="2387600"/>
          </a:xfrm>
        </p:spPr>
        <p:txBody>
          <a:bodyPr/>
          <a:lstStyle/>
          <a:p>
            <a:r>
              <a:rPr lang="hu-HU" dirty="0">
                <a:solidFill>
                  <a:schemeClr val="tx2">
                    <a:lumMod val="10000"/>
                  </a:schemeClr>
                </a:solidFill>
                <a:highlight>
                  <a:srgbClr val="808080"/>
                </a:highlight>
              </a:rPr>
              <a:t>Pályaorientációs nap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90539D12-A83B-608D-9E53-080B9A51D4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72433" y="6456449"/>
            <a:ext cx="9144000" cy="1655762"/>
          </a:xfrm>
        </p:spPr>
        <p:txBody>
          <a:bodyPr/>
          <a:lstStyle/>
          <a:p>
            <a:r>
              <a:rPr lang="hu-H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94172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EBB66D6-C2AE-B985-27C8-2EA41A858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8082" y="-1673538"/>
            <a:ext cx="10515600" cy="1325563"/>
          </a:xfrm>
        </p:spPr>
        <p:txBody>
          <a:bodyPr/>
          <a:lstStyle/>
          <a:p>
            <a:r>
              <a:rPr lang="hu-HU" dirty="0"/>
              <a:t>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EC36680-40B5-E068-6C8F-AF9FAC6524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89062" y="1082039"/>
            <a:ext cx="6190531" cy="4998721"/>
          </a:xfrm>
        </p:spPr>
        <p:txBody>
          <a:bodyPr>
            <a:normAutofit/>
          </a:bodyPr>
          <a:lstStyle/>
          <a:p>
            <a:pPr lvl="1"/>
            <a:r>
              <a:rPr lang="hu-HU" sz="3600" dirty="0"/>
              <a:t>2025. október 21-én ellátogattunk </a:t>
            </a:r>
            <a:r>
              <a:rPr lang="hu-HU" sz="3600" b="0" i="0" dirty="0">
                <a:effectLst/>
                <a:latin typeface="Google Sans"/>
              </a:rPr>
              <a:t>Berta Kálmán bácsi kaptafaműhelyébe.</a:t>
            </a:r>
          </a:p>
          <a:p>
            <a:pPr marL="457200" lvl="1" indent="0">
              <a:buNone/>
            </a:pPr>
            <a:endParaRPr lang="hu-HU" sz="3600" b="0" i="0" dirty="0">
              <a:solidFill>
                <a:srgbClr val="202124"/>
              </a:solidFill>
              <a:effectLst/>
              <a:latin typeface="Google Sans"/>
            </a:endParaRPr>
          </a:p>
          <a:p>
            <a:pPr marL="0" indent="0">
              <a:buNone/>
            </a:pPr>
            <a:endParaRPr lang="hu-HU" b="0" i="0" dirty="0">
              <a:solidFill>
                <a:srgbClr val="202124"/>
              </a:solidFill>
              <a:effectLst/>
              <a:latin typeface="Google Sans"/>
            </a:endParaRPr>
          </a:p>
          <a:p>
            <a:endParaRPr lang="hu-HU" dirty="0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DEFF87A2-7F44-9C5A-3B8C-CEF522B0064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1469" y="-2"/>
            <a:ext cx="6190531" cy="685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46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E224252-DD38-1855-EE44-A7412E634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308" y="-1493655"/>
            <a:ext cx="10515600" cy="1325563"/>
          </a:xfrm>
        </p:spPr>
        <p:txBody>
          <a:bodyPr/>
          <a:lstStyle/>
          <a:p>
            <a:r>
              <a:rPr lang="hu-HU" dirty="0"/>
              <a:t>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8F9811E-E75C-5B1E-8AE7-790A22763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253331"/>
            <a:ext cx="6794786" cy="4351338"/>
          </a:xfrm>
        </p:spPr>
        <p:txBody>
          <a:bodyPr>
            <a:normAutofit/>
          </a:bodyPr>
          <a:lstStyle/>
          <a:p>
            <a:r>
              <a:rPr lang="hu-HU" sz="3600" dirty="0"/>
              <a:t>Először megnéztük, hogyan vágja ki egy speciális gép a formát, majd azt láthattuk, hogyan készül el a kaptafa, mely kezdetben még csiszolatlan.</a:t>
            </a:r>
          </a:p>
          <a:p>
            <a:endParaRPr lang="hu-HU" sz="3600" dirty="0"/>
          </a:p>
        </p:txBody>
      </p:sp>
      <p:pic>
        <p:nvPicPr>
          <p:cNvPr id="2050" name="Picture 2" descr="Fénykép megnyitása">
            <a:extLst>
              <a:ext uri="{FF2B5EF4-FFF2-40B4-BE49-F238E27FC236}">
                <a16:creationId xmlns:a16="http://schemas.microsoft.com/office/drawing/2014/main" id="{0E199C55-E80C-3485-D53A-F8EAA6919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94786" y="0"/>
            <a:ext cx="5397214" cy="7180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2399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93A24F9-C3FB-6BE8-BE9A-667ED84D4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426" y="-1325563"/>
            <a:ext cx="10515600" cy="1325563"/>
          </a:xfrm>
        </p:spPr>
        <p:txBody>
          <a:bodyPr/>
          <a:lstStyle/>
          <a:p>
            <a:r>
              <a:rPr lang="hu-HU" dirty="0"/>
              <a:t>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9A5CB3F-4913-753B-0179-D694C011FD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51876"/>
            <a:ext cx="7604760" cy="4351338"/>
          </a:xfrm>
        </p:spPr>
        <p:txBody>
          <a:bodyPr>
            <a:normAutofit/>
          </a:bodyPr>
          <a:lstStyle/>
          <a:p>
            <a:r>
              <a:rPr lang="hu-HU" sz="3600" dirty="0"/>
              <a:t>Átmentünk a műhely azon  részébe, ahol az utolsó lépések történnek.</a:t>
            </a:r>
          </a:p>
          <a:p>
            <a:r>
              <a:rPr lang="hu-HU" sz="3600" dirty="0"/>
              <a:t>Megmutatták nekünk a fa csiszolásának a technikáját.</a:t>
            </a:r>
          </a:p>
          <a:p>
            <a:r>
              <a:rPr lang="hu-HU" sz="3600" dirty="0"/>
              <a:t>A látogatás végén mindenki kapott ajándékot: egy  kicsi  kaptafát. 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7A250E4B-DDDF-5DE3-0DCA-7C9D3ABA7F5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4760" y="0"/>
            <a:ext cx="4587240" cy="3748426"/>
          </a:xfrm>
          <a:prstGeom prst="rect">
            <a:avLst/>
          </a:prstGeom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0810CCBD-CD25-726B-DB95-7B20386E2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04760" y="2987040"/>
            <a:ext cx="4681231" cy="3870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8700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D4D3CC3-71DA-2547-BEF8-5BB76D8A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508760" y="-1433195"/>
            <a:ext cx="10515600" cy="1325563"/>
          </a:xfrm>
        </p:spPr>
        <p:txBody>
          <a:bodyPr/>
          <a:lstStyle/>
          <a:p>
            <a:r>
              <a:rPr lang="hu-HU" dirty="0"/>
              <a:t>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C670593-FD31-7CAF-A5D0-3628BB42A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774064"/>
            <a:ext cx="5440680" cy="5200015"/>
          </a:xfrm>
        </p:spPr>
        <p:txBody>
          <a:bodyPr/>
          <a:lstStyle/>
          <a:p>
            <a:r>
              <a:rPr lang="hu-HU" sz="3600" b="0" i="0" dirty="0" err="1">
                <a:effectLst/>
                <a:latin typeface="Google Sans"/>
              </a:rPr>
              <a:t>Reidmár</a:t>
            </a:r>
            <a:r>
              <a:rPr lang="hu-HU" sz="3600" b="0" i="0" dirty="0">
                <a:effectLst/>
                <a:latin typeface="Google Sans"/>
              </a:rPr>
              <a:t> Linda néni fazekasműhelye következett.</a:t>
            </a:r>
          </a:p>
          <a:p>
            <a:r>
              <a:rPr lang="hu-HU" sz="3600" dirty="0">
                <a:latin typeface="Google Sans"/>
              </a:rPr>
              <a:t>M</a:t>
            </a:r>
            <a:r>
              <a:rPr lang="hu-HU" sz="3600" b="0" i="0" dirty="0">
                <a:effectLst/>
                <a:latin typeface="Google Sans"/>
              </a:rPr>
              <a:t>egtudhattuk, hogy kell agyagból </a:t>
            </a:r>
            <a:r>
              <a:rPr lang="hu-HU" sz="3600" dirty="0">
                <a:latin typeface="Google Sans"/>
              </a:rPr>
              <a:t> edényeket készíteni.</a:t>
            </a:r>
            <a:endParaRPr lang="hu-HU" sz="3600" b="0" i="0" dirty="0">
              <a:effectLst/>
              <a:latin typeface="Google Sans"/>
            </a:endParaRPr>
          </a:p>
          <a:p>
            <a:endParaRPr lang="hu-H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43294B7-A56E-D0D7-075D-169F8F6933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3120" y="0"/>
            <a:ext cx="62788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9745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094940A-1EE9-23DB-D385-C3FDE0FD4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9120" y="-1325563"/>
            <a:ext cx="10515600" cy="1325563"/>
          </a:xfrm>
        </p:spPr>
        <p:txBody>
          <a:bodyPr/>
          <a:lstStyle/>
          <a:p>
            <a:r>
              <a:rPr lang="hu-HU" dirty="0"/>
              <a:t>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E0896A0-2F41-B90E-8A0F-07A1628E84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120" y="530224"/>
            <a:ext cx="6751320" cy="6205856"/>
          </a:xfrm>
        </p:spPr>
        <p:txBody>
          <a:bodyPr>
            <a:normAutofit/>
          </a:bodyPr>
          <a:lstStyle/>
          <a:p>
            <a:r>
              <a:rPr lang="hu-HU" sz="3600" dirty="0"/>
              <a:t>Mikor beléptünk a műhelybe, sokféle dolog tárult szemünk elé.</a:t>
            </a:r>
          </a:p>
          <a:p>
            <a:r>
              <a:rPr lang="hu-HU" sz="3600" dirty="0"/>
              <a:t>Volt lehetőség kipróbálni a lábbal hajtható gépet.</a:t>
            </a:r>
          </a:p>
          <a:p>
            <a:r>
              <a:rPr lang="hu-HU" sz="3600" dirty="0"/>
              <a:t> Elkezdtünk   </a:t>
            </a:r>
            <a:r>
              <a:rPr lang="hu-HU" sz="3600" dirty="0" err="1"/>
              <a:t>agyagozni</a:t>
            </a:r>
            <a:r>
              <a:rPr lang="hu-HU" sz="3600" dirty="0"/>
              <a:t>. </a:t>
            </a:r>
          </a:p>
          <a:p>
            <a:r>
              <a:rPr lang="hu-HU" sz="3600" dirty="0"/>
              <a:t>Számos szép munka készült, melyekre még égetés vár.  </a:t>
            </a:r>
          </a:p>
          <a:p>
            <a:r>
              <a:rPr lang="hu-HU" sz="3600" dirty="0"/>
              <a:t>A égetés után megkapjuk, amit készítettünk.  </a:t>
            </a:r>
          </a:p>
          <a:p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EDCFDF00-3081-DFA6-2684-939715836D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5161" y="0"/>
            <a:ext cx="51968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5258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1CAE01B4-D6BC-418A-220C-403F3F749D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45245"/>
            <a:ext cx="12192000" cy="6903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0AE3551A-939C-2AED-CB24-30DAFF72A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2204" y="102365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hu-HU" sz="8800" dirty="0"/>
              <a:t>Köszönöm a figyelmet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F1ADA59-6D0B-B7D7-8225-7550681BBA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55280" y="6416675"/>
            <a:ext cx="10515600" cy="3878898"/>
          </a:xfrm>
        </p:spPr>
        <p:txBody>
          <a:bodyPr/>
          <a:lstStyle/>
          <a:p>
            <a:pPr marL="0" indent="0">
              <a:buNone/>
            </a:pPr>
            <a:r>
              <a:rPr lang="hu-HU" dirty="0"/>
              <a:t>Készítette: Gyenge Máté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748276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139</Words>
  <Application>Microsoft Office PowerPoint</Application>
  <PresentationFormat>Widescreen</PresentationFormat>
  <Paragraphs>23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Google Sans</vt:lpstr>
      <vt:lpstr>Office-téma</vt:lpstr>
      <vt:lpstr>Pályaorientációs nap</vt:lpstr>
      <vt:lpstr> </vt:lpstr>
      <vt:lpstr> </vt:lpstr>
      <vt:lpstr> </vt:lpstr>
      <vt:lpstr> </vt:lpstr>
      <vt:lpstr> </vt:lpstr>
      <vt:lpstr>Köszönöm a figyelmet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Pályaorientációs nap</dc:title>
  <dc:creator>mate mate</dc:creator>
  <cp:lastModifiedBy>Admin Erkel</cp:lastModifiedBy>
  <cp:revision>21</cp:revision>
  <dcterms:created xsi:type="dcterms:W3CDTF">2025-11-04T16:04:33Z</dcterms:created>
  <dcterms:modified xsi:type="dcterms:W3CDTF">2026-06-16T13:05:10Z</dcterms:modified>
</cp:coreProperties>
</file>