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7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06ADE0-82C2-E795-6854-BE2DC540F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4AE7C56-EB4B-33B4-C5D9-8295CBA4C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4E9CF0D-E4A6-7B6E-37CE-47DB332B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FDDF1AF-D772-F56D-4CF9-13EE83C1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EA5D13-FB3D-A22B-70E9-02762EFB6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4941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2A037F-310A-A7BC-EF9A-03261F153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765D11-3CAB-7C51-6CEC-704E7C92E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1282C9A-FE10-EF35-E857-7DD760E5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EA0B7B1-A187-B526-0D6D-AEB10329D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0BE7A42-5907-38A2-C8ED-C99F9703E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82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58B919-2402-2246-4700-E6DC146B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C067252-BEC4-CC7F-4BC5-58084686E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A56D9D3-4070-F4C9-04DE-E32B23E33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D483C6F-309A-47C6-70D3-2AF87585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F8FA4F1-F096-065E-D6D8-EAE23AED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0283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082C80-EB05-5C1A-AEA6-A184E890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7318E42-344D-1B14-3C72-297565845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1B2323D-C1F3-2001-57F3-7F86B7093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C2BF6A2-54E4-F2C7-ABF9-49F33F82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5B48412-5432-AA91-2B47-B18CE6F8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591B9B5-6204-F6CF-92E9-D3907043C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353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0B4EFA-3144-4E9C-FDB6-9A03F8A59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70C1D39-C7CC-5EFB-B617-18B63D4ED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E4EA185-A9C6-F5CC-706A-77FCFF74A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A4E4CA1-C891-C9A9-B55E-9075BEDBC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2C12813-A605-8AC1-FD6F-87473B5FB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0A8C100-6935-9C30-1E5C-87FC1716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951558A-DEB9-4EC7-8363-FC9687B01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4E4E001-8839-9ED8-BED2-0AAA6D13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194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79745C-E8A6-D6B7-B05D-8F565909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42C5AAE-C2E6-2DA1-5EC1-4E6DBEC2C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60249B9-C0CC-B7CE-0364-DAD21C6C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AF876F8-BD1A-60BE-5F63-F8D8C5A89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367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870B66B-EA4F-0CF4-EB6A-7148C123B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E63577F-44F2-FB92-9B84-D2FE8F4C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5E45D6B-A4DC-4275-9DD6-4800A30D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029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B383B5-37AB-9E1B-6C7B-DF9275696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B2C4289-E9C1-7EFF-5906-6311C3ECB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6CCEB3D-681E-6D82-C9E6-74338E494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31CD7E5-A3DE-9A8B-9E13-828D7AF78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AFF6016-8FDD-B813-25D8-9534DD910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884E60B-894E-B2BA-1799-DDFA695F2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415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3F1F39-1EDD-74D0-72B7-31FAAE9B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72C25EE5-D11B-4199-6D53-DE2F79B74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7DE7C7C-ED32-E683-E4A9-71E6F5B34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8C799E1-06A8-1E3D-5A2D-D31605CC6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EAE460E-ECB4-A047-FE15-AC904979F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36290F3-F486-0549-9531-6070ED611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0864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3A0DA6-B8E1-98AD-4E7A-0AB535D14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38A437C-70B5-C442-E3E4-43F643572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8506622-7F51-A608-3E35-D42201FFF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8FCB653-0B64-2B67-0C91-FDC563DCD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E20CF9F-1663-9172-2230-A28F1E50C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108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2AD2176-A45F-B834-BC58-E76F1B4D9B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5231E90-8BD3-0623-6660-82B108D9E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3F3E219-9860-5F01-D56A-D0F0F4270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40E0D89-767E-161A-99C2-729AC361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318BC1-07BA-F590-7D5B-94DF65069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401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24A98D5-419B-B5EF-7589-621760B19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32A45EC-0737-6A1F-F487-14EB578ED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CDA5C64-C4A9-3CD6-C742-68906F623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EFD3E-0307-442C-BD0D-7B8C41DE8175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119AB17-6FEC-D844-F470-E76625A40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0B7B646-EEE8-E47F-BB0B-E5ED7D52E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D677-1B5A-410B-AB67-8ED48ECAE06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72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084B76-38B7-D11F-529D-74E2987EF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1683"/>
            <a:ext cx="9144000" cy="1459221"/>
          </a:xfrm>
        </p:spPr>
        <p:txBody>
          <a:bodyPr>
            <a:noAutofit/>
          </a:bodyPr>
          <a:lstStyle/>
          <a:p>
            <a:r>
              <a:rPr lang="hu-HU" sz="8000" u="sng" dirty="0" err="1"/>
              <a:t>Határtalanul</a:t>
            </a:r>
            <a:r>
              <a:rPr lang="hu-HU" sz="8000" u="sng" dirty="0"/>
              <a:t> program előzetes kirándulás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1EB3FE7-4FD1-C5BD-CF3B-24F92A266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494625" y="2824749"/>
            <a:ext cx="7492752" cy="396196"/>
          </a:xfrm>
        </p:spPr>
        <p:txBody>
          <a:bodyPr>
            <a:normAutofit lnSpcReduction="10000"/>
          </a:bodyPr>
          <a:lstStyle/>
          <a:p>
            <a:r>
              <a:rPr lang="hu-HU" dirty="0"/>
              <a:t>Határtalanul:2026.04.28-05.03. Előkirándulás: 2025.09.23.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24F0A80-FA47-CE72-B015-174D10BA66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35153"/>
            <a:ext cx="4277614" cy="302284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84137E7-0043-3634-3915-9225A33C0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640" y="4729681"/>
            <a:ext cx="4049641" cy="169327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CE8E8E28-63AC-FA11-D373-CC393BA925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523" y="4506995"/>
            <a:ext cx="3981986" cy="23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7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53542C-0F16-1318-C64A-925492967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81" y="0"/>
            <a:ext cx="7468771" cy="958141"/>
          </a:xfrm>
        </p:spPr>
        <p:txBody>
          <a:bodyPr/>
          <a:lstStyle/>
          <a:p>
            <a:r>
              <a:rPr lang="hu-HU" u="sng" dirty="0"/>
              <a:t>A Határtalanul program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2C9ABFD-C6F9-FC33-3E46-588DBF4ED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930" y="958141"/>
            <a:ext cx="10515600" cy="5131509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Lehetőséget kaptunk arra, hogy a hetedik évfolyam elutazhasson Erdélybe. </a:t>
            </a:r>
          </a:p>
          <a:p>
            <a:pPr marL="342900" indent="-342900"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A Határtalanul program lényege, hogy magyarországi iskolások számára lehetővé tegye a határon túli magyar közösségek megismerését, és az ott élő magyarokkal való kapcsolatok kialakítását. A program célja a nemzeti összetartozás megerősítése. </a:t>
            </a:r>
          </a:p>
          <a:p>
            <a:r>
              <a:rPr lang="hu-HU" dirty="0">
                <a:solidFill>
                  <a:schemeClr val="tx1"/>
                </a:solidFill>
              </a:rPr>
              <a:t>-    Előzetes feladatvállalásunk: a Trianon Múzeum és a Magyarság Háza megtekintése. 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378D8B9-827F-80ED-D528-7DFF02F34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60" y="3897297"/>
            <a:ext cx="11092905" cy="254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4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9C7293FB-0295-87C6-1101-727B5D315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DC61124-B95D-437F-4074-01C85D04C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47" y="124288"/>
            <a:ext cx="4965268" cy="798343"/>
          </a:xfrm>
        </p:spPr>
        <p:txBody>
          <a:bodyPr>
            <a:normAutofit fontScale="90000"/>
          </a:bodyPr>
          <a:lstStyle/>
          <a:p>
            <a:r>
              <a:rPr lang="hu-HU" u="sng" dirty="0"/>
              <a:t>Trianon Múzeum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A4D579D-DC80-7229-A035-431622688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074" y="922632"/>
            <a:ext cx="10515600" cy="4546014"/>
          </a:xfrm>
        </p:spPr>
        <p:txBody>
          <a:bodyPr>
            <a:noAutofit/>
          </a:bodyPr>
          <a:lstStyle/>
          <a:p>
            <a:pPr lvl="1"/>
            <a:r>
              <a:rPr lang="hu-HU" dirty="0">
                <a:solidFill>
                  <a:schemeClr val="tx1"/>
                </a:solidFill>
              </a:rPr>
              <a:t>- </a:t>
            </a:r>
            <a:r>
              <a:rPr lang="hu-HU" b="1" dirty="0">
                <a:solidFill>
                  <a:schemeClr val="tx1"/>
                </a:solidFill>
              </a:rPr>
              <a:t>A buszunk 9:10-kor ért Várpalotára. A Trianon Múzeum elött várakoztunk. Már kívülről is -- láthattuk, hogy milyen csodálatos ez a múzeum.</a:t>
            </a:r>
          </a:p>
          <a:p>
            <a:pPr marL="342900" indent="-342900">
              <a:buFontTx/>
              <a:buChar char="-"/>
            </a:pPr>
            <a:r>
              <a:rPr lang="hu-HU" sz="2000" b="1" dirty="0">
                <a:solidFill>
                  <a:schemeClr val="tx1"/>
                </a:solidFill>
              </a:rPr>
              <a:t>Sajnos a múzeumban nem lehetett fényképeket készíteni.</a:t>
            </a:r>
          </a:p>
        </p:txBody>
      </p:sp>
    </p:spTree>
    <p:extLst>
      <p:ext uri="{BB962C8B-B14F-4D97-AF65-F5344CB8AC3E}">
        <p14:creationId xmlns:p14="http://schemas.microsoft.com/office/powerpoint/2010/main" val="3396675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993451-E06F-5E32-3246-2619554F0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471296" cy="922630"/>
          </a:xfrm>
        </p:spPr>
        <p:txBody>
          <a:bodyPr/>
          <a:lstStyle/>
          <a:p>
            <a:r>
              <a:rPr lang="hu-HU" u="sng" dirty="0"/>
              <a:t>Trianon Múzeum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3DF5A56-FB64-ACE5-DBAE-D8959683D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985421"/>
            <a:ext cx="10515600" cy="5104229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-  A mi osztályunkat két csoportra osztották.</a:t>
            </a:r>
          </a:p>
          <a:p>
            <a:r>
              <a:rPr lang="hu-HU" dirty="0">
                <a:solidFill>
                  <a:schemeClr val="tx1"/>
                </a:solidFill>
              </a:rPr>
              <a:t>-  Sok érdekességet hallottunk  Trianonnal kapcsolatban.</a:t>
            </a:r>
          </a:p>
          <a:p>
            <a:r>
              <a:rPr lang="hu-HU" dirty="0">
                <a:solidFill>
                  <a:schemeClr val="tx1"/>
                </a:solidFill>
              </a:rPr>
              <a:t>-   Interaktív lehetőségek:  régi telefonon való beszélgetés történelmi személyekkel, aláírásaik gyakorlása, Trianonnal kapcsolatos társasjátékok kipróbálása. Nagyon jól éreztük magunkat, sokat tanultunk.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94EB281-43F0-A695-0FEF-F97F1B831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1524"/>
            <a:ext cx="3092389" cy="263647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BBBF668-04C9-3DC0-5420-3DB6977C55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389" y="4227170"/>
            <a:ext cx="1464815" cy="263647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B75D3ED-1DFD-A71E-4724-2C6266D31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463" y="4227170"/>
            <a:ext cx="1653537" cy="263083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27BAEF8-4E1D-0EEB-BB01-2BF672011B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650" y="4227170"/>
            <a:ext cx="3002389" cy="263083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86F2C7A-5A7D-0C97-96B3-E01DB4C5B6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1150" y="0"/>
            <a:ext cx="2538150" cy="196196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CB275E4-110D-03FC-7A80-54AA9A6AD2E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2039" y="4221525"/>
            <a:ext cx="3099961" cy="263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14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E2F987F-B732-F241-9D01-266A15C0B1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0118" y="-124288"/>
            <a:ext cx="3646069" cy="1846728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94BA9C0-3492-6F33-4418-D701E772F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187210" cy="913753"/>
          </a:xfrm>
        </p:spPr>
        <p:txBody>
          <a:bodyPr>
            <a:normAutofit fontScale="90000"/>
          </a:bodyPr>
          <a:lstStyle/>
          <a:p>
            <a:r>
              <a:rPr lang="hu-HU" u="sng" dirty="0"/>
              <a:t>A Magyarság Háza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E18BDB6-40D1-FD6A-A3E2-4015CCA6F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913753"/>
            <a:ext cx="10646977" cy="2983543"/>
          </a:xfrm>
        </p:spPr>
        <p:txBody>
          <a:bodyPr>
            <a:noAutofit/>
          </a:bodyPr>
          <a:lstStyle/>
          <a:p>
            <a:pPr marL="342900" indent="-342900"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Várpalota után Budapest felé tartottunk, a Magyarság Házába.</a:t>
            </a:r>
          </a:p>
          <a:p>
            <a:pPr marL="342900" indent="-342900"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Előadáson vettünk részt: megismerkedtünk magyar ajkú külhoni honfitársaink életével. </a:t>
            </a:r>
          </a:p>
          <a:p>
            <a:pPr marL="342900" indent="-342900"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Videóelőzetes a leendő 2026. április végi utazásról.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ADB58D2-169B-01B5-2602-4447F39BFC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819"/>
            <a:ext cx="5769539" cy="420818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DAD31BC-A9B5-5201-7389-B4D4063FC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185" y="3428999"/>
            <a:ext cx="5957322" cy="323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22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B458A9-91BA-8C01-E9FE-532B48E93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125067" cy="1011407"/>
          </a:xfrm>
        </p:spPr>
        <p:txBody>
          <a:bodyPr/>
          <a:lstStyle/>
          <a:p>
            <a:r>
              <a:rPr lang="hu-HU" u="sng" dirty="0"/>
              <a:t>Utunk vége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71D7BDC-4CD2-EDF2-FAFA-1815386D9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887" y="1162682"/>
            <a:ext cx="10515600" cy="4980666"/>
          </a:xfrm>
        </p:spPr>
        <p:txBody>
          <a:bodyPr>
            <a:normAutofit/>
          </a:bodyPr>
          <a:lstStyle/>
          <a:p>
            <a:r>
              <a:rPr lang="hu-HU" sz="2800" dirty="0">
                <a:solidFill>
                  <a:schemeClr val="tx1"/>
                </a:solidFill>
              </a:rPr>
              <a:t>- Bazilika, Duna-part és Parlament körüli séta.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CA6D5BC-3C9C-6DA3-D2D5-D5A466994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890" y="3454891"/>
            <a:ext cx="3403109" cy="3403109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63C10ED-596E-5B79-5B68-7144880928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423846"/>
            <a:ext cx="5038073" cy="342986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2486DE0-B03C-1DC3-312A-DF273B5DBA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073" y="3454891"/>
            <a:ext cx="3750817" cy="3429861"/>
          </a:xfrm>
          <a:prstGeom prst="rect">
            <a:avLst/>
          </a:prstGeom>
        </p:spPr>
      </p:pic>
      <p:sp>
        <p:nvSpPr>
          <p:cNvPr id="11" name="Keret 10">
            <a:extLst>
              <a:ext uri="{FF2B5EF4-FFF2-40B4-BE49-F238E27FC236}">
                <a16:creationId xmlns:a16="http://schemas.microsoft.com/office/drawing/2014/main" id="{CB58C169-852F-BCB5-EA92-3CB85A72E7A4}"/>
              </a:ext>
            </a:extLst>
          </p:cNvPr>
          <p:cNvSpPr/>
          <p:nvPr/>
        </p:nvSpPr>
        <p:spPr>
          <a:xfrm>
            <a:off x="0" y="3423846"/>
            <a:ext cx="12192000" cy="3460906"/>
          </a:xfrm>
          <a:prstGeom prst="frame">
            <a:avLst>
              <a:gd name="adj1" fmla="val 95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ED05707-7E1A-819C-6BDB-6A118E706E3B}"/>
              </a:ext>
            </a:extLst>
          </p:cNvPr>
          <p:cNvSpPr/>
          <p:nvPr/>
        </p:nvSpPr>
        <p:spPr>
          <a:xfrm>
            <a:off x="4975926" y="3454891"/>
            <a:ext cx="62146" cy="339881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6E812786-3593-C3DF-B97D-5A7126674EA3}"/>
              </a:ext>
            </a:extLst>
          </p:cNvPr>
          <p:cNvSpPr/>
          <p:nvPr/>
        </p:nvSpPr>
        <p:spPr>
          <a:xfrm>
            <a:off x="8788890" y="3454891"/>
            <a:ext cx="62147" cy="339881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0604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0B03C76-944C-95D0-AEEF-6EDCBBA4D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28338BC-92B7-FBF7-4DB3-3FFB206D8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429435" cy="1325563"/>
          </a:xfrm>
        </p:spPr>
        <p:txBody>
          <a:bodyPr/>
          <a:lstStyle/>
          <a:p>
            <a:r>
              <a:rPr lang="hu-HU" b="1" u="sng" dirty="0"/>
              <a:t>Köszönjük a figyelmet!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7C6DBB3-0A3F-A869-B6F2-A6C3B9D79AD7}"/>
              </a:ext>
            </a:extLst>
          </p:cNvPr>
          <p:cNvSpPr txBox="1"/>
          <p:nvPr/>
        </p:nvSpPr>
        <p:spPr>
          <a:xfrm>
            <a:off x="79899" y="1325563"/>
            <a:ext cx="4696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Készítették: Györke Hanna Léna,  Horváth Flóra</a:t>
            </a:r>
          </a:p>
          <a:p>
            <a:r>
              <a:rPr lang="hu-HU" dirty="0"/>
              <a:t>Forrás: saját információk </a:t>
            </a:r>
            <a:r>
              <a:rPr lang="hu-HU"/>
              <a:t>és képek; </a:t>
            </a:r>
            <a:r>
              <a:rPr lang="hu-HU" dirty="0"/>
              <a:t>Wikipédia</a:t>
            </a:r>
          </a:p>
        </p:txBody>
      </p:sp>
    </p:spTree>
    <p:extLst>
      <p:ext uri="{BB962C8B-B14F-4D97-AF65-F5344CB8AC3E}">
        <p14:creationId xmlns:p14="http://schemas.microsoft.com/office/powerpoint/2010/main" val="3315247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218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Office-téma</vt:lpstr>
      <vt:lpstr>Határtalanul program előzetes kirándulás</vt:lpstr>
      <vt:lpstr>A Határtalanul program</vt:lpstr>
      <vt:lpstr>Trianon Múzeum</vt:lpstr>
      <vt:lpstr>Trianon Múzeum</vt:lpstr>
      <vt:lpstr>A Magyarság Háza</vt:lpstr>
      <vt:lpstr>Utunk vége</vt:lpstr>
      <vt:lpstr>Köszönjük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Osztálykirándulás</dc:title>
  <dc:creator>Ferenc Csákvári</dc:creator>
  <cp:lastModifiedBy>Admin Erkel</cp:lastModifiedBy>
  <cp:revision>16</cp:revision>
  <dcterms:created xsi:type="dcterms:W3CDTF">2025-09-28T17:19:09Z</dcterms:created>
  <dcterms:modified xsi:type="dcterms:W3CDTF">2026-06-16T13:04:43Z</dcterms:modified>
</cp:coreProperties>
</file>