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57" r:id="rId5"/>
    <p:sldId id="258" r:id="rId6"/>
    <p:sldId id="259" r:id="rId7"/>
    <p:sldId id="268" r:id="rId8"/>
    <p:sldId id="260" r:id="rId9"/>
    <p:sldId id="264" r:id="rId10"/>
    <p:sldId id="261" r:id="rId11"/>
    <p:sldId id="262" r:id="rId12"/>
    <p:sldId id="265" r:id="rId13"/>
    <p:sldId id="263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D7A093-C62D-4EED-9535-6A01617B3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B9CBC04-52D5-4734-8AD3-26631CF35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403DE39-18BF-437D-83EA-EB250991F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D44F5-7B67-4E8B-A99A-D1DB7328C5E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264B367-1021-4FC5-8CE3-DEEA5B18E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CAEB669-BDD6-4666-8BA9-C6CB300C5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1AE7D-0CCE-4238-A65C-EF60E02392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34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7DAD7AD-EFF5-4B36-8D96-0625AFC0A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BB18141-ACFB-42C9-8F88-5300D70C6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E04B426-30D2-4E12-97AE-78A91FEB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D44F5-7B67-4E8B-A99A-D1DB7328C5E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E0959DF-9D2D-44CB-8F83-8B95811DD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7D236A3-D30C-405C-BE36-8388C1AC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1AE7D-0CCE-4238-A65C-EF60E02392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4073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7F53D7-99B3-47B6-9E61-31E542EEE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4DA2CD8-E783-44C7-800B-E3B7F6FB8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BBBFE66-C39D-4C85-BAF8-3A2B038B7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D44F5-7B67-4E8B-A99A-D1DB7328C5E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B5AB2E5-10EE-4525-8A67-1AA3855A2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EB26D14-EB61-4048-B7B3-103355075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1AE7D-0CCE-4238-A65C-EF60E02392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2689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E25E221-8C80-46FC-BFE9-6C112A26A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B5B081A-B8ED-457E-9D54-EDB765147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96FD0E4-D7C4-42C4-AABE-B1BFAC6E5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6CEF060-EBDE-473A-9508-DBB03696B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D44F5-7B67-4E8B-A99A-D1DB7328C5E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259BE67-CA22-4A95-B59F-0993F572D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71EC985-EED8-4F8F-9784-7F9E55282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1AE7D-0CCE-4238-A65C-EF60E02392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1233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C056A4-447B-48B6-A6EA-CCD5D8542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F0C01A6-A472-40BD-8203-C70A29FD3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9246465-A33B-4374-9E0F-BBDC634C0D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E31E01A-4666-4CF8-A91C-CE263C5E69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5DE0830-6895-4E43-8078-3C0B5F28CC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22390B21-8406-4431-9F31-80AAF00F0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D44F5-7B67-4E8B-A99A-D1DB7328C5E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6471791A-723F-4C25-975B-4404B749F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6DFDAD1C-BC95-4B8C-89D5-DC6CE6BDE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1AE7D-0CCE-4238-A65C-EF60E02392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4044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631F923-AA40-47AE-871D-71E31BC5D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0624AC1-BA77-4B9F-B29D-F8DE366B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D44F5-7B67-4E8B-A99A-D1DB7328C5E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675A74E-9596-4846-86F1-66D1B490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5F5CAE2-B8FA-4338-8E69-D736956D4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1AE7D-0CCE-4238-A65C-EF60E02392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53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9F0A159E-90C6-4845-9CD4-4184CCEFF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D44F5-7B67-4E8B-A99A-D1DB7328C5E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A8060C97-998F-428D-ADE6-64F2D5789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3DF7430-AE40-49D9-BEBB-35BBC9BD8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1AE7D-0CCE-4238-A65C-EF60E02392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6145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1B3117-4D3A-4FB1-83EA-9AF670124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609137-C6F7-42BE-808F-A83C3D2B4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BA2BCCA-B8F4-48BE-83F9-587D7524A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D82C0BB-2CAF-4520-96C8-1265A6E22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D44F5-7B67-4E8B-A99A-D1DB7328C5E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009A0A1-506A-454E-814F-CD2A21066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849A516-99ED-4BBB-8B48-AA03AF7D7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1AE7D-0CCE-4238-A65C-EF60E02392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49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AB0AE9-802B-4AD9-A0E4-A7B8AA392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208E3CB-3D53-4624-BB90-AD6DE060EC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5C1C4C0-1915-4547-A8A8-D3673F63F7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EFF77E2-0FFA-4A39-A8D6-68144937B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D44F5-7B67-4E8B-A99A-D1DB7328C5E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A107DC9-AC64-4088-ADCB-A3366F962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27E84DC-BDA0-45DE-A0F3-142FF23C1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1AE7D-0CCE-4238-A65C-EF60E02392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3759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598B6D-E6F0-4184-8B6C-9F6A4FF12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F4CE0E3F-414F-4576-A581-B31F55D92C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980ED63-90C5-4DF4-AD5B-D37EA9856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D44F5-7B67-4E8B-A99A-D1DB7328C5E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904DF8E-F723-41E6-850A-E4B17A8AD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589ED96-F53C-4BD9-84E2-2130428D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1AE7D-0CCE-4238-A65C-EF60E02392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2673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C4753865-C9C6-4315-A881-6E22820D8C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AB01464-34E1-4432-AA67-ED3D304862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619D95C-FAEB-4CAA-96F7-844A84401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D44F5-7B67-4E8B-A99A-D1DB7328C5E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DC05797-0D6B-4A18-B144-A31F576C4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8058120-1BE3-438E-93C2-6CF5FFF4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1AE7D-0CCE-4238-A65C-EF60E02392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8476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8915700-0059-476F-81F8-77D12793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B191DAE-8E61-4E8B-B26D-28A2BA056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BE7AD87-A6C5-4D8C-8DDC-4724EC748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D44F5-7B67-4E8B-A99A-D1DB7328C5E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C8D8751-ADB0-4BDB-BD71-F145DE06C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0E6D1AE-712B-4018-80D7-1ED5682AA0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1AE7D-0CCE-4238-A65C-EF60E023922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803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6A042EB-0433-43C6-9AF6-402E37E4D3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7200" b="1" dirty="0" err="1"/>
              <a:t>Határtalanul</a:t>
            </a:r>
            <a:r>
              <a:rPr lang="hu-HU" sz="7200" b="1" dirty="0"/>
              <a:t> önkéntes vállalása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098E8D4-2ED1-4E87-B087-F0BA65A7D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42682"/>
          </a:xfrm>
        </p:spPr>
        <p:txBody>
          <a:bodyPr/>
          <a:lstStyle/>
          <a:p>
            <a:r>
              <a:rPr lang="hu-HU" b="1" i="1" dirty="0"/>
              <a:t>Trianon múzeum, Magyarság Háza</a:t>
            </a:r>
          </a:p>
        </p:txBody>
      </p:sp>
    </p:spTree>
    <p:extLst>
      <p:ext uri="{BB962C8B-B14F-4D97-AF65-F5344CB8AC3E}">
        <p14:creationId xmlns:p14="http://schemas.microsoft.com/office/powerpoint/2010/main" val="3701305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2BD381-61B6-4DCA-B3B9-18E5FC620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Megérkeztünk Várpalotára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6EF33E3-7443-4143-B6E2-7C8DBF918F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6560" y="1825624"/>
            <a:ext cx="6593840" cy="4945380"/>
          </a:xfrm>
        </p:spPr>
      </p:pic>
    </p:spTree>
    <p:extLst>
      <p:ext uri="{BB962C8B-B14F-4D97-AF65-F5344CB8AC3E}">
        <p14:creationId xmlns:p14="http://schemas.microsoft.com/office/powerpoint/2010/main" val="86099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6A9FA9F-8E46-49DC-A3C1-50CB0E452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Az osztályok</a:t>
            </a:r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408528C5-6BA4-4435-82E1-088525A78B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309DBE6A-9C54-4AFD-8324-F1E839D5C5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2290583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7E9947-F13D-47CB-9F1E-05A739384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Trianon múzeum Várpalota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7DF8910-1D30-46F3-BAA4-07E3F517D2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2400" y="1235234"/>
            <a:ext cx="7091680" cy="5318760"/>
          </a:xfrm>
        </p:spPr>
      </p:pic>
    </p:spTree>
    <p:extLst>
      <p:ext uri="{BB962C8B-B14F-4D97-AF65-F5344CB8AC3E}">
        <p14:creationId xmlns:p14="http://schemas.microsoft.com/office/powerpoint/2010/main" val="1069715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9486B4-AD74-4476-848C-EE4FADAD5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Az élet fája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9DC0D2A-2847-47DA-8EC3-A1314E0580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0" y="1825624"/>
            <a:ext cx="6710892" cy="50331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01301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CC9511-B20F-4B02-81AC-3425F8330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Kossuth tér</a:t>
            </a:r>
          </a:p>
        </p:txBody>
      </p:sp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F3023874-6333-4039-BB24-CB4C64D419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39C24364-3D13-4FD3-8AC6-1493FC3EA8A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90715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4C73EA-8F67-4EC9-8A70-510672AB5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Kossuth tér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766B78E-3837-47C8-82B7-348C2D5BF7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0AFFC330-612C-4DAC-8548-874939A6A9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89" y="2505075"/>
            <a:ext cx="4912784" cy="3684588"/>
          </a:xfrm>
        </p:spPr>
      </p:pic>
      <p:sp>
        <p:nvSpPr>
          <p:cNvPr id="5" name="Szöveg helye 4">
            <a:extLst>
              <a:ext uri="{FF2B5EF4-FFF2-40B4-BE49-F238E27FC236}">
                <a16:creationId xmlns:a16="http://schemas.microsoft.com/office/drawing/2014/main" id="{6C0DFF13-9598-40BC-8720-5C5AC2F9B4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" name="Tartalom helye 9">
            <a:extLst>
              <a:ext uri="{FF2B5EF4-FFF2-40B4-BE49-F238E27FC236}">
                <a16:creationId xmlns:a16="http://schemas.microsoft.com/office/drawing/2014/main" id="{4570B178-AD67-42C6-9ECA-726A1623951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</p:spTree>
    <p:extLst>
      <p:ext uri="{BB962C8B-B14F-4D97-AF65-F5344CB8AC3E}">
        <p14:creationId xmlns:p14="http://schemas.microsoft.com/office/powerpoint/2010/main" val="3582613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3575E5-5573-4EF2-B2F6-2458C0A86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Magyarság Háza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05056AB-36A1-4E76-B568-D03A9DB222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2474" y="1784984"/>
            <a:ext cx="6467052" cy="4850289"/>
          </a:xfrm>
        </p:spPr>
      </p:pic>
    </p:spTree>
    <p:extLst>
      <p:ext uri="{BB962C8B-B14F-4D97-AF65-F5344CB8AC3E}">
        <p14:creationId xmlns:p14="http://schemas.microsoft.com/office/powerpoint/2010/main" val="2728545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B6CFB2-4AF1-4E6E-876E-D0CE7A641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Magyarság Háza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7AFAC62-BDA6-4E49-AB1E-4AFFBB56AA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588" y="1927224"/>
            <a:ext cx="6467052" cy="4850289"/>
          </a:xfrm>
        </p:spPr>
      </p:pic>
    </p:spTree>
    <p:extLst>
      <p:ext uri="{BB962C8B-B14F-4D97-AF65-F5344CB8AC3E}">
        <p14:creationId xmlns:p14="http://schemas.microsoft.com/office/powerpoint/2010/main" val="3722430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ACD6FE-A5EE-4E2C-84A5-279A4222A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Fazekas műhely Pápakovácsi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60744FA-9DD1-446C-B450-4A41F22C20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6480" y="1227614"/>
            <a:ext cx="7477760" cy="5608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54792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71AB8D-1A34-4976-A6D0-16B62E110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Fazekas műhely Pápakovácsi</a:t>
            </a:r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A4A03322-DC24-4220-B9D7-B1C5DC8014C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514D7C63-731B-4B82-A119-87D81A95F4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2402994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35C33F-07B1-49BE-A655-793810721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i="1" dirty="0">
                <a:solidFill>
                  <a:srgbClr val="002060"/>
                </a:solidFill>
              </a:rPr>
              <a:t>Egyéni kézimunkák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9B30BBB-F03F-49F3-AC2D-BE7E0BC45F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014980" y="1001557"/>
            <a:ext cx="4922520" cy="6563361"/>
          </a:xfrm>
        </p:spPr>
      </p:pic>
    </p:spTree>
    <p:extLst>
      <p:ext uri="{BB962C8B-B14F-4D97-AF65-F5344CB8AC3E}">
        <p14:creationId xmlns:p14="http://schemas.microsoft.com/office/powerpoint/2010/main" val="487473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2B1CC50-5008-4A14-861C-EFB2A6509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Bertafa – Kaptafa műhely</a:t>
            </a:r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23A6C332-6D36-40D1-9ED3-65F0FF9B088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6146DBB5-DA4D-478E-9864-1CE2F2B703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3136882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38</Words>
  <Application>Microsoft Office PowerPoint</Application>
  <PresentationFormat>Widescreen</PresentationFormat>
  <Paragraphs>14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Office-téma</vt:lpstr>
      <vt:lpstr>Határtalanul önkéntes vállalása</vt:lpstr>
      <vt:lpstr>Megérkeztünk Várpalotára</vt:lpstr>
      <vt:lpstr>Az osztályok</vt:lpstr>
      <vt:lpstr>Trianon múzeum Várpalota</vt:lpstr>
      <vt:lpstr>Az élet fája</vt:lpstr>
      <vt:lpstr>Kossuth tér</vt:lpstr>
      <vt:lpstr>Kossuth tér</vt:lpstr>
      <vt:lpstr>Magyarság Háza</vt:lpstr>
      <vt:lpstr>Magyarság Háza</vt:lpstr>
      <vt:lpstr>Fazekas műhely Pápakovácsi</vt:lpstr>
      <vt:lpstr>Fazekas műhely Pápakovácsi</vt:lpstr>
      <vt:lpstr>Egyéni kézimunkák</vt:lpstr>
      <vt:lpstr>Bertafa – Kaptafa műhely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Határtalanul önkéntes vállalása</dc:title>
  <dc:creator>Horváth Imre</dc:creator>
  <cp:lastModifiedBy>Admin Erkel</cp:lastModifiedBy>
  <cp:revision>6</cp:revision>
  <dcterms:created xsi:type="dcterms:W3CDTF">2026-06-01T12:01:26Z</dcterms:created>
  <dcterms:modified xsi:type="dcterms:W3CDTF">2026-06-16T12:52:42Z</dcterms:modified>
</cp:coreProperties>
</file>