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embeddedFontLst>
    <p:embeddedFont>
      <p:font typeface="ADLaM Display" panose="020B0604020202020204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Play" panose="020B0604020202020204" charset="0"/>
      <p:regular r:id="rId23"/>
      <p:bold r:id="rId24"/>
    </p:embeddedFont>
    <p:embeddedFont>
      <p:font typeface="Teko" panose="020B0604020202020204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gzZYodlKW8TUX2KvNC7FLwW7nR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sak cím" type="titleOnly">
  <p:cSld name="TITLE_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zakaszfejléc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tartalomrész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Összehasonlítás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Üres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rtalomrész képaláírással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ép képaláírással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függőleges szöveg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üggőleges cím és szöveg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17583" y="10"/>
            <a:ext cx="4374417" cy="6857990"/>
          </a:xfrm>
          <a:custGeom>
            <a:avLst/>
            <a:gdLst/>
            <a:ahLst/>
            <a:cxnLst/>
            <a:rect l="l" t="t" r="r" b="b"/>
            <a:pathLst>
              <a:path w="4374417" h="6858000" extrusionOk="0">
                <a:moveTo>
                  <a:pt x="22719" y="0"/>
                </a:moveTo>
                <a:lnTo>
                  <a:pt x="4374417" y="0"/>
                </a:lnTo>
                <a:lnTo>
                  <a:pt x="4374417" y="6858000"/>
                </a:lnTo>
                <a:lnTo>
                  <a:pt x="0" y="6858000"/>
                </a:lnTo>
                <a:lnTo>
                  <a:pt x="6670" y="6845555"/>
                </a:lnTo>
                <a:cubicBezTo>
                  <a:pt x="495881" y="5886487"/>
                  <a:pt x="785588" y="4695963"/>
                  <a:pt x="785588" y="3406233"/>
                </a:cubicBezTo>
                <a:cubicBezTo>
                  <a:pt x="785588" y="2215714"/>
                  <a:pt x="538737" y="1109724"/>
                  <a:pt x="115983" y="192283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23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 extrusionOk="0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535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 extrusionOk="0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88" name="Google Shape;88;p1"/>
          <p:cNvSpPr/>
          <p:nvPr/>
        </p:nvSpPr>
        <p:spPr>
          <a:xfrm>
            <a:off x="0" y="0"/>
            <a:ext cx="4397136" cy="6858000"/>
          </a:xfrm>
          <a:custGeom>
            <a:avLst/>
            <a:gdLst/>
            <a:ahLst/>
            <a:cxnLst/>
            <a:rect l="l" t="t" r="r" b="b"/>
            <a:pathLst>
              <a:path w="4397136" h="6858000" extrusionOk="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rgbClr val="EFEFE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algn="l" rotWithShape="0">
              <a:srgbClr val="D8D8D8">
                <a:alpha val="3019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0" y="0"/>
            <a:ext cx="4386504" cy="6858000"/>
          </a:xfrm>
          <a:custGeom>
            <a:avLst/>
            <a:gdLst/>
            <a:ahLst/>
            <a:cxnLst/>
            <a:rect l="l" t="t" r="r" b="b"/>
            <a:pathLst>
              <a:path w="4386504" h="6858000" extrusionOk="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>
            <a:spLocks noGrp="1"/>
          </p:cNvSpPr>
          <p:nvPr>
            <p:ph type="title"/>
          </p:nvPr>
        </p:nvSpPr>
        <p:spPr>
          <a:xfrm>
            <a:off x="438912" y="3401568"/>
            <a:ext cx="342900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</a:pPr>
            <a:r>
              <a:rPr lang="en-US" sz="4000" dirty="0" err="1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Határtalanul</a:t>
            </a:r>
            <a:endParaRPr sz="4000" dirty="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91" name="Google Shape;91;p1"/>
          <p:cNvSpPr/>
          <p:nvPr/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9115638" y="6029228"/>
            <a:ext cx="307636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Készítette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Brezovai Fanni K.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/>
          <p:nvPr/>
        </p:nvSpPr>
        <p:spPr>
          <a:xfrm>
            <a:off x="-2" y="0"/>
            <a:ext cx="1219200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p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9834" y="983228"/>
            <a:ext cx="8301112" cy="5874772"/>
          </a:xfrm>
          <a:custGeom>
            <a:avLst/>
            <a:gdLst/>
            <a:ahLst/>
            <a:cxnLst/>
            <a:rect l="l" t="t" r="r" b="b"/>
            <a:pathLst>
              <a:path w="8301112" h="5874772" extrusionOk="0">
                <a:moveTo>
                  <a:pt x="3607511" y="0"/>
                </a:moveTo>
                <a:cubicBezTo>
                  <a:pt x="3607511" y="0"/>
                  <a:pt x="3607511" y="0"/>
                  <a:pt x="8106431" y="0"/>
                </a:cubicBezTo>
                <a:lnTo>
                  <a:pt x="8301112" y="0"/>
                </a:lnTo>
                <a:lnTo>
                  <a:pt x="8301112" y="5874772"/>
                </a:lnTo>
                <a:lnTo>
                  <a:pt x="27685" y="5874772"/>
                </a:lnTo>
                <a:lnTo>
                  <a:pt x="24376" y="5862584"/>
                </a:lnTo>
                <a:cubicBezTo>
                  <a:pt x="-24375" y="5631005"/>
                  <a:pt x="0" y="5362863"/>
                  <a:pt x="97502" y="5167850"/>
                </a:cubicBezTo>
                <a:cubicBezTo>
                  <a:pt x="97502" y="5167850"/>
                  <a:pt x="97502" y="5167850"/>
                  <a:pt x="2827510" y="438782"/>
                </a:cubicBezTo>
                <a:cubicBezTo>
                  <a:pt x="2973760" y="195014"/>
                  <a:pt x="3331265" y="0"/>
                  <a:pt x="3607511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01" name="Google Shape;101;p2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128477" y="-519079"/>
            <a:ext cx="5342805" cy="4453168"/>
          </a:xfrm>
          <a:custGeom>
            <a:avLst/>
            <a:gdLst/>
            <a:ahLst/>
            <a:cxnLst/>
            <a:rect l="l" t="t" r="r" b="b"/>
            <a:pathLst>
              <a:path w="5846002" h="4872577" extrusionOk="0">
                <a:moveTo>
                  <a:pt x="343285" y="2953992"/>
                </a:moveTo>
                <a:cubicBezTo>
                  <a:pt x="343285" y="2953992"/>
                  <a:pt x="343285" y="2953992"/>
                  <a:pt x="849063" y="2953992"/>
                </a:cubicBezTo>
                <a:cubicBezTo>
                  <a:pt x="880743" y="2953992"/>
                  <a:pt x="911330" y="2971406"/>
                  <a:pt x="926624" y="2999703"/>
                </a:cubicBezTo>
                <a:cubicBezTo>
                  <a:pt x="926624" y="2999703"/>
                  <a:pt x="926624" y="2999703"/>
                  <a:pt x="1180059" y="3436136"/>
                </a:cubicBezTo>
                <a:cubicBezTo>
                  <a:pt x="1196445" y="3463345"/>
                  <a:pt x="1196445" y="3498172"/>
                  <a:pt x="1180059" y="3525382"/>
                </a:cubicBezTo>
                <a:cubicBezTo>
                  <a:pt x="1180059" y="3525382"/>
                  <a:pt x="1180059" y="3525382"/>
                  <a:pt x="926624" y="3961814"/>
                </a:cubicBezTo>
                <a:cubicBezTo>
                  <a:pt x="911330" y="3990111"/>
                  <a:pt x="880743" y="4007525"/>
                  <a:pt x="849063" y="4007525"/>
                </a:cubicBezTo>
                <a:cubicBezTo>
                  <a:pt x="849063" y="4007525"/>
                  <a:pt x="849063" y="4007525"/>
                  <a:pt x="343285" y="4007525"/>
                </a:cubicBezTo>
                <a:cubicBezTo>
                  <a:pt x="310513" y="4007525"/>
                  <a:pt x="281019" y="3990111"/>
                  <a:pt x="264633" y="3961814"/>
                </a:cubicBezTo>
                <a:cubicBezTo>
                  <a:pt x="264633" y="3961814"/>
                  <a:pt x="264633" y="3961814"/>
                  <a:pt x="12290" y="3525382"/>
                </a:cubicBezTo>
                <a:cubicBezTo>
                  <a:pt x="-4096" y="3498172"/>
                  <a:pt x="-4096" y="3463345"/>
                  <a:pt x="12290" y="3436136"/>
                </a:cubicBezTo>
                <a:cubicBezTo>
                  <a:pt x="12290" y="3436136"/>
                  <a:pt x="12290" y="3436136"/>
                  <a:pt x="264633" y="2999703"/>
                </a:cubicBezTo>
                <a:cubicBezTo>
                  <a:pt x="281019" y="2971406"/>
                  <a:pt x="310513" y="2953992"/>
                  <a:pt x="343285" y="2953992"/>
                </a:cubicBezTo>
                <a:close/>
                <a:moveTo>
                  <a:pt x="2353334" y="538808"/>
                </a:moveTo>
                <a:cubicBezTo>
                  <a:pt x="2353334" y="538808"/>
                  <a:pt x="2353334" y="538808"/>
                  <a:pt x="2613403" y="538808"/>
                </a:cubicBezTo>
                <a:lnTo>
                  <a:pt x="2643742" y="538808"/>
                </a:lnTo>
                <a:lnTo>
                  <a:pt x="2672692" y="588661"/>
                </a:lnTo>
                <a:cubicBezTo>
                  <a:pt x="2713002" y="658078"/>
                  <a:pt x="2759909" y="738855"/>
                  <a:pt x="2814491" y="832849"/>
                </a:cubicBezTo>
                <a:cubicBezTo>
                  <a:pt x="2839586" y="874521"/>
                  <a:pt x="2839586" y="927860"/>
                  <a:pt x="2814491" y="969531"/>
                </a:cubicBezTo>
                <a:cubicBezTo>
                  <a:pt x="2814491" y="969531"/>
                  <a:pt x="2814491" y="969531"/>
                  <a:pt x="2426350" y="1637936"/>
                </a:cubicBezTo>
                <a:cubicBezTo>
                  <a:pt x="2402927" y="1681274"/>
                  <a:pt x="2356083" y="1707943"/>
                  <a:pt x="2307565" y="1707943"/>
                </a:cubicBezTo>
                <a:cubicBezTo>
                  <a:pt x="2307565" y="1707943"/>
                  <a:pt x="2307565" y="1707943"/>
                  <a:pt x="1532956" y="1707943"/>
                </a:cubicBezTo>
                <a:cubicBezTo>
                  <a:pt x="1520409" y="1707943"/>
                  <a:pt x="1508175" y="1706276"/>
                  <a:pt x="1496490" y="1703099"/>
                </a:cubicBezTo>
                <a:lnTo>
                  <a:pt x="1471408" y="1692583"/>
                </a:lnTo>
                <a:lnTo>
                  <a:pt x="1486736" y="1666073"/>
                </a:lnTo>
                <a:cubicBezTo>
                  <a:pt x="1625328" y="1426376"/>
                  <a:pt x="1802725" y="1119564"/>
                  <a:pt x="2029793" y="726844"/>
                </a:cubicBezTo>
                <a:cubicBezTo>
                  <a:pt x="2097197" y="610441"/>
                  <a:pt x="2218525" y="538808"/>
                  <a:pt x="2353334" y="538808"/>
                </a:cubicBezTo>
                <a:close/>
                <a:moveTo>
                  <a:pt x="1487085" y="0"/>
                </a:moveTo>
                <a:cubicBezTo>
                  <a:pt x="1487085" y="0"/>
                  <a:pt x="1487085" y="0"/>
                  <a:pt x="2360840" y="0"/>
                </a:cubicBezTo>
                <a:cubicBezTo>
                  <a:pt x="2415568" y="0"/>
                  <a:pt x="2468407" y="30084"/>
                  <a:pt x="2494828" y="78969"/>
                </a:cubicBezTo>
                <a:cubicBezTo>
                  <a:pt x="2494828" y="78969"/>
                  <a:pt x="2494828" y="78969"/>
                  <a:pt x="2729665" y="483373"/>
                </a:cubicBezTo>
                <a:lnTo>
                  <a:pt x="2756194" y="529058"/>
                </a:lnTo>
                <a:lnTo>
                  <a:pt x="2735320" y="529058"/>
                </a:lnTo>
                <a:lnTo>
                  <a:pt x="2636659" y="529058"/>
                </a:lnTo>
                <a:lnTo>
                  <a:pt x="2593799" y="455250"/>
                </a:lnTo>
                <a:cubicBezTo>
                  <a:pt x="2430052" y="173267"/>
                  <a:pt x="2430052" y="173267"/>
                  <a:pt x="2430052" y="173267"/>
                </a:cubicBezTo>
                <a:cubicBezTo>
                  <a:pt x="2406629" y="129929"/>
                  <a:pt x="2359785" y="103259"/>
                  <a:pt x="2311267" y="103259"/>
                </a:cubicBezTo>
                <a:cubicBezTo>
                  <a:pt x="1536658" y="103259"/>
                  <a:pt x="1536658" y="103259"/>
                  <a:pt x="1536658" y="103259"/>
                </a:cubicBezTo>
                <a:cubicBezTo>
                  <a:pt x="1486468" y="103259"/>
                  <a:pt x="1441296" y="129929"/>
                  <a:pt x="1416201" y="173267"/>
                </a:cubicBezTo>
                <a:cubicBezTo>
                  <a:pt x="1029733" y="841671"/>
                  <a:pt x="1029733" y="841671"/>
                  <a:pt x="1029733" y="841671"/>
                </a:cubicBezTo>
                <a:cubicBezTo>
                  <a:pt x="1004637" y="883343"/>
                  <a:pt x="1004637" y="936682"/>
                  <a:pt x="1029733" y="978353"/>
                </a:cubicBezTo>
                <a:cubicBezTo>
                  <a:pt x="1416201" y="1646758"/>
                  <a:pt x="1416201" y="1646758"/>
                  <a:pt x="1416201" y="1646758"/>
                </a:cubicBezTo>
                <a:cubicBezTo>
                  <a:pt x="1428749" y="1668427"/>
                  <a:pt x="1446315" y="1685929"/>
                  <a:pt x="1467019" y="1698013"/>
                </a:cubicBezTo>
                <a:lnTo>
                  <a:pt x="1472899" y="1700478"/>
                </a:lnTo>
                <a:lnTo>
                  <a:pt x="1441377" y="1754996"/>
                </a:lnTo>
                <a:lnTo>
                  <a:pt x="1417933" y="1795543"/>
                </a:lnTo>
                <a:lnTo>
                  <a:pt x="1442249" y="1805738"/>
                </a:lnTo>
                <a:cubicBezTo>
                  <a:pt x="1455430" y="1809322"/>
                  <a:pt x="1469230" y="1811202"/>
                  <a:pt x="1483383" y="1811202"/>
                </a:cubicBezTo>
                <a:cubicBezTo>
                  <a:pt x="2357138" y="1811202"/>
                  <a:pt x="2357138" y="1811202"/>
                  <a:pt x="2357138" y="1811202"/>
                </a:cubicBezTo>
                <a:cubicBezTo>
                  <a:pt x="2411866" y="1811202"/>
                  <a:pt x="2464705" y="1781120"/>
                  <a:pt x="2491126" y="1732235"/>
                </a:cubicBezTo>
                <a:cubicBezTo>
                  <a:pt x="2928947" y="978278"/>
                  <a:pt x="2928947" y="978278"/>
                  <a:pt x="2928947" y="978278"/>
                </a:cubicBezTo>
                <a:cubicBezTo>
                  <a:pt x="2957254" y="931274"/>
                  <a:pt x="2957254" y="871108"/>
                  <a:pt x="2928947" y="824102"/>
                </a:cubicBezTo>
                <a:cubicBezTo>
                  <a:pt x="2874220" y="729858"/>
                  <a:pt x="2826333" y="647394"/>
                  <a:pt x="2784432" y="575238"/>
                </a:cubicBezTo>
                <a:lnTo>
                  <a:pt x="2763277" y="538808"/>
                </a:lnTo>
                <a:lnTo>
                  <a:pt x="2861280" y="538808"/>
                </a:lnTo>
                <a:cubicBezTo>
                  <a:pt x="3166048" y="538808"/>
                  <a:pt x="3653676" y="538808"/>
                  <a:pt x="4433881" y="538808"/>
                </a:cubicBezTo>
                <a:cubicBezTo>
                  <a:pt x="4564197" y="538808"/>
                  <a:pt x="4690018" y="610441"/>
                  <a:pt x="4752929" y="726844"/>
                </a:cubicBezTo>
                <a:cubicBezTo>
                  <a:pt x="4752929" y="726844"/>
                  <a:pt x="4752929" y="726844"/>
                  <a:pt x="5795449" y="2522134"/>
                </a:cubicBezTo>
                <a:cubicBezTo>
                  <a:pt x="5862854" y="2634060"/>
                  <a:pt x="5862854" y="2777325"/>
                  <a:pt x="5795449" y="2889251"/>
                </a:cubicBezTo>
                <a:cubicBezTo>
                  <a:pt x="5795449" y="2889251"/>
                  <a:pt x="5795449" y="2889251"/>
                  <a:pt x="4752929" y="4684542"/>
                </a:cubicBezTo>
                <a:cubicBezTo>
                  <a:pt x="4690018" y="4800945"/>
                  <a:pt x="4564197" y="4872577"/>
                  <a:pt x="4433881" y="4872577"/>
                </a:cubicBezTo>
                <a:cubicBezTo>
                  <a:pt x="4433881" y="4872577"/>
                  <a:pt x="4433881" y="4872577"/>
                  <a:pt x="2353334" y="4872577"/>
                </a:cubicBezTo>
                <a:cubicBezTo>
                  <a:pt x="2218525" y="4872577"/>
                  <a:pt x="2097197" y="4800945"/>
                  <a:pt x="2029793" y="4684542"/>
                </a:cubicBezTo>
                <a:cubicBezTo>
                  <a:pt x="2029793" y="4684542"/>
                  <a:pt x="2029793" y="4684542"/>
                  <a:pt x="991766" y="2889251"/>
                </a:cubicBezTo>
                <a:cubicBezTo>
                  <a:pt x="924361" y="2777325"/>
                  <a:pt x="924361" y="2634060"/>
                  <a:pt x="991766" y="2522134"/>
                </a:cubicBezTo>
                <a:cubicBezTo>
                  <a:pt x="991766" y="2522134"/>
                  <a:pt x="991766" y="2522134"/>
                  <a:pt x="1377193" y="1855530"/>
                </a:cubicBezTo>
                <a:lnTo>
                  <a:pt x="1409676" y="1799352"/>
                </a:lnTo>
                <a:lnTo>
                  <a:pt x="1408533" y="1798873"/>
                </a:lnTo>
                <a:cubicBezTo>
                  <a:pt x="1385179" y="1785241"/>
                  <a:pt x="1365364" y="1765500"/>
                  <a:pt x="1351210" y="1741057"/>
                </a:cubicBezTo>
                <a:cubicBezTo>
                  <a:pt x="1351210" y="1741057"/>
                  <a:pt x="1351210" y="1741057"/>
                  <a:pt x="915276" y="987100"/>
                </a:cubicBezTo>
                <a:cubicBezTo>
                  <a:pt x="886968" y="940096"/>
                  <a:pt x="886968" y="879930"/>
                  <a:pt x="915276" y="832924"/>
                </a:cubicBezTo>
                <a:cubicBezTo>
                  <a:pt x="915276" y="832924"/>
                  <a:pt x="915276" y="832924"/>
                  <a:pt x="1351210" y="78969"/>
                </a:cubicBezTo>
                <a:cubicBezTo>
                  <a:pt x="1379517" y="30084"/>
                  <a:pt x="1430471" y="0"/>
                  <a:pt x="1487085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"/>
          <p:cNvSpPr/>
          <p:nvPr/>
        </p:nvSpPr>
        <p:spPr>
          <a:xfrm>
            <a:off x="-1" y="0"/>
            <a:ext cx="12191999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3"/>
          <p:cNvSpPr/>
          <p:nvPr/>
        </p:nvSpPr>
        <p:spPr>
          <a:xfrm>
            <a:off x="1" y="0"/>
            <a:ext cx="8522446" cy="2285999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96900" dist="304800" dir="7140000" sx="90000" sy="90000" algn="t" rotWithShape="0">
              <a:srgbClr val="000000">
                <a:alpha val="1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3"/>
          <p:cNvSpPr txBox="1">
            <a:spLocks noGrp="1"/>
          </p:cNvSpPr>
          <p:nvPr>
            <p:ph type="title"/>
          </p:nvPr>
        </p:nvSpPr>
        <p:spPr>
          <a:xfrm>
            <a:off x="891236" y="407346"/>
            <a:ext cx="4646904" cy="1624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DLaM Display"/>
              <a:buNone/>
            </a:pPr>
            <a:r>
              <a:rPr lang="en-US" dirty="0">
                <a:latin typeface="ADLaM Display"/>
                <a:ea typeface="ADLaM Display"/>
                <a:cs typeface="ADLaM Display"/>
                <a:sym typeface="ADLaM Display"/>
              </a:rPr>
              <a:t>1. nap</a:t>
            </a:r>
            <a:endParaRPr dirty="0"/>
          </a:p>
        </p:txBody>
      </p:sp>
      <p:pic>
        <p:nvPicPr>
          <p:cNvPr id="110" name="Google Shape;110;p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1" name="Google Shape;111;p3"/>
          <p:cNvGrpSpPr/>
          <p:nvPr/>
        </p:nvGrpSpPr>
        <p:grpSpPr>
          <a:xfrm>
            <a:off x="261289" y="3607418"/>
            <a:ext cx="5334197" cy="1111013"/>
            <a:chOff x="0" y="1479668"/>
            <a:chExt cx="5334197" cy="1111013"/>
          </a:xfrm>
        </p:grpSpPr>
        <p:sp>
          <p:nvSpPr>
            <p:cNvPr id="112" name="Google Shape;112;p3"/>
            <p:cNvSpPr/>
            <p:nvPr/>
          </p:nvSpPr>
          <p:spPr>
            <a:xfrm>
              <a:off x="0" y="1479668"/>
              <a:ext cx="1500243" cy="952654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13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166693" y="1638027"/>
              <a:ext cx="1500243" cy="952654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90196"/>
              </a:schemeClr>
            </a:solidFill>
            <a:ln w="127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3"/>
            <p:cNvSpPr txBox="1"/>
            <p:nvPr/>
          </p:nvSpPr>
          <p:spPr>
            <a:xfrm>
              <a:off x="194595" y="1665929"/>
              <a:ext cx="1444439" cy="896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Indulás (14 óra busz út)</a:t>
              </a: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1833630" y="1479668"/>
              <a:ext cx="1500243" cy="952654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13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2000324" y="1638027"/>
              <a:ext cx="1500243" cy="952654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90196"/>
              </a:schemeClr>
            </a:solidFill>
            <a:ln w="127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 txBox="1"/>
            <p:nvPr/>
          </p:nvSpPr>
          <p:spPr>
            <a:xfrm>
              <a:off x="2028226" y="1665929"/>
              <a:ext cx="1444439" cy="896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hu-HU" sz="160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Református templom: </a:t>
              </a:r>
              <a:r>
                <a:rPr lang="hu-HU" sz="1600" i="1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Bánffyhunyad</a:t>
              </a:r>
              <a:endParaRPr sz="16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3667261" y="1479668"/>
              <a:ext cx="1500243" cy="952654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13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3833954" y="1638027"/>
              <a:ext cx="1500243" cy="952654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90196"/>
              </a:schemeClr>
            </a:solidFill>
            <a:ln w="12700" cap="flat" cmpd="sng">
              <a:solidFill>
                <a:srgbClr val="FFC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3"/>
            <p:cNvSpPr txBox="1"/>
            <p:nvPr/>
          </p:nvSpPr>
          <p:spPr>
            <a:xfrm>
              <a:off x="3861856" y="1665929"/>
              <a:ext cx="1444439" cy="896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Szállás</a:t>
              </a: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4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 b="-3"/>
          <a:stretch/>
        </p:blipFill>
        <p:spPr>
          <a:xfrm>
            <a:off x="5162052" y="3272588"/>
            <a:ext cx="6105382" cy="3585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4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 extrusionOk="0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27" name="Google Shape;127;p4"/>
          <p:cNvSpPr/>
          <p:nvPr/>
        </p:nvSpPr>
        <p:spPr>
          <a:xfrm>
            <a:off x="7458302" y="0"/>
            <a:ext cx="3809132" cy="3116984"/>
          </a:xfrm>
          <a:prstGeom prst="rect">
            <a:avLst/>
          </a:prstGeom>
          <a:solidFill>
            <a:schemeClr val="dk1">
              <a:alpha val="5019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4"/>
          <p:cNvSpPr/>
          <p:nvPr/>
        </p:nvSpPr>
        <p:spPr>
          <a:xfrm>
            <a:off x="0" y="4069422"/>
            <a:ext cx="5001186" cy="2788578"/>
          </a:xfrm>
          <a:prstGeom prst="rect">
            <a:avLst/>
          </a:prstGeom>
          <a:solidFill>
            <a:srgbClr val="D0D0D0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4"/>
          <p:cNvSpPr/>
          <p:nvPr/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rgbClr val="414F2E">
              <a:alpha val="9019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"/>
          <p:cNvSpPr/>
          <p:nvPr/>
        </p:nvSpPr>
        <p:spPr>
          <a:xfrm>
            <a:off x="3048" y="21371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5"/>
          <p:cNvSpPr txBox="1">
            <a:spLocks noGrp="1"/>
          </p:cNvSpPr>
          <p:nvPr>
            <p:ph type="title"/>
          </p:nvPr>
        </p:nvSpPr>
        <p:spPr>
          <a:xfrm>
            <a:off x="838201" y="365125"/>
            <a:ext cx="3816095" cy="2103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DLaM Display"/>
              <a:buNone/>
            </a:pPr>
            <a:r>
              <a:rPr lang="en-US" dirty="0">
                <a:solidFill>
                  <a:schemeClr val="dk1"/>
                </a:solidFill>
                <a:latin typeface="ADLaM Display"/>
                <a:ea typeface="ADLaM Display"/>
                <a:cs typeface="ADLaM Display"/>
                <a:sym typeface="ADLaM Display"/>
              </a:rPr>
              <a:t>2. nap</a:t>
            </a:r>
            <a:endParaRPr dirty="0"/>
          </a:p>
        </p:txBody>
      </p:sp>
      <p:pic>
        <p:nvPicPr>
          <p:cNvPr id="136" name="Google Shape;136;p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26375" y="-3"/>
            <a:ext cx="4228635" cy="3694372"/>
          </a:xfrm>
          <a:custGeom>
            <a:avLst/>
            <a:gdLst/>
            <a:ahLst/>
            <a:cxnLst/>
            <a:rect l="l" t="t" r="r" b="b"/>
            <a:pathLst>
              <a:path w="4228635" h="3694372" extrusionOk="0">
                <a:moveTo>
                  <a:pt x="1225911" y="0"/>
                </a:moveTo>
                <a:lnTo>
                  <a:pt x="4228635" y="0"/>
                </a:lnTo>
                <a:lnTo>
                  <a:pt x="4228635" y="3694372"/>
                </a:lnTo>
                <a:lnTo>
                  <a:pt x="649353" y="3694372"/>
                </a:lnTo>
                <a:lnTo>
                  <a:pt x="648934" y="3686621"/>
                </a:lnTo>
                <a:cubicBezTo>
                  <a:pt x="636941" y="3642419"/>
                  <a:pt x="605849" y="3602236"/>
                  <a:pt x="554325" y="3554015"/>
                </a:cubicBezTo>
                <a:cubicBezTo>
                  <a:pt x="493918" y="3500438"/>
                  <a:pt x="433510" y="3454003"/>
                  <a:pt x="348230" y="3407569"/>
                </a:cubicBezTo>
                <a:cubicBezTo>
                  <a:pt x="543665" y="3382565"/>
                  <a:pt x="341123" y="3296841"/>
                  <a:pt x="408637" y="3243263"/>
                </a:cubicBezTo>
                <a:cubicBezTo>
                  <a:pt x="547218" y="3221831"/>
                  <a:pt x="657373" y="3393282"/>
                  <a:pt x="845701" y="3343275"/>
                </a:cubicBezTo>
                <a:cubicBezTo>
                  <a:pt x="618286" y="3196828"/>
                  <a:pt x="362443" y="3150393"/>
                  <a:pt x="195435" y="2953940"/>
                </a:cubicBezTo>
                <a:cubicBezTo>
                  <a:pt x="234522" y="2911078"/>
                  <a:pt x="273609" y="2953940"/>
                  <a:pt x="305589" y="2936081"/>
                </a:cubicBezTo>
                <a:cubicBezTo>
                  <a:pt x="305589" y="2925365"/>
                  <a:pt x="678693" y="2993232"/>
                  <a:pt x="700013" y="2714625"/>
                </a:cubicBezTo>
                <a:cubicBezTo>
                  <a:pt x="707120" y="2714625"/>
                  <a:pt x="714227" y="2714625"/>
                  <a:pt x="721333" y="2703909"/>
                </a:cubicBezTo>
                <a:cubicBezTo>
                  <a:pt x="760420" y="2664619"/>
                  <a:pt x="724887" y="2571750"/>
                  <a:pt x="788847" y="2564606"/>
                </a:cubicBezTo>
                <a:cubicBezTo>
                  <a:pt x="859915" y="2557462"/>
                  <a:pt x="927429" y="2525315"/>
                  <a:pt x="1002049" y="2543175"/>
                </a:cubicBezTo>
                <a:cubicBezTo>
                  <a:pt x="1058903" y="2557462"/>
                  <a:pt x="1119310" y="2575322"/>
                  <a:pt x="1179718" y="2575322"/>
                </a:cubicBezTo>
                <a:cubicBezTo>
                  <a:pt x="1243678" y="2575322"/>
                  <a:pt x="1332512" y="2696766"/>
                  <a:pt x="1371600" y="2536031"/>
                </a:cubicBezTo>
                <a:cubicBezTo>
                  <a:pt x="1371600" y="2528888"/>
                  <a:pt x="1481754" y="2546747"/>
                  <a:pt x="1542161" y="2553891"/>
                </a:cubicBezTo>
                <a:cubicBezTo>
                  <a:pt x="1591908" y="2561035"/>
                  <a:pt x="1652316" y="2593181"/>
                  <a:pt x="1687849" y="2528888"/>
                </a:cubicBezTo>
                <a:cubicBezTo>
                  <a:pt x="1705616" y="2489596"/>
                  <a:pt x="1620335" y="2418159"/>
                  <a:pt x="1545714" y="2411015"/>
                </a:cubicBezTo>
                <a:cubicBezTo>
                  <a:pt x="1478201" y="2403872"/>
                  <a:pt x="1410687" y="2396728"/>
                  <a:pt x="1346726" y="2411015"/>
                </a:cubicBezTo>
                <a:cubicBezTo>
                  <a:pt x="1268552" y="2428875"/>
                  <a:pt x="1225911" y="2400300"/>
                  <a:pt x="1204591" y="2336007"/>
                </a:cubicBezTo>
                <a:cubicBezTo>
                  <a:pt x="1179718" y="2268141"/>
                  <a:pt x="1133524" y="2232422"/>
                  <a:pt x="1069563" y="2200275"/>
                </a:cubicBezTo>
                <a:cubicBezTo>
                  <a:pt x="913215" y="2121694"/>
                  <a:pt x="763974" y="2028825"/>
                  <a:pt x="593412" y="1982390"/>
                </a:cubicBezTo>
                <a:cubicBezTo>
                  <a:pt x="561432" y="1975246"/>
                  <a:pt x="522345" y="1960959"/>
                  <a:pt x="508131" y="1900238"/>
                </a:cubicBezTo>
                <a:cubicBezTo>
                  <a:pt x="970069" y="1993106"/>
                  <a:pt x="1389366" y="2232422"/>
                  <a:pt x="1865518" y="2218135"/>
                </a:cubicBezTo>
                <a:cubicBezTo>
                  <a:pt x="1737596" y="2143125"/>
                  <a:pt x="1584802" y="2139554"/>
                  <a:pt x="1446220" y="2085975"/>
                </a:cubicBezTo>
                <a:cubicBezTo>
                  <a:pt x="1545714" y="2046685"/>
                  <a:pt x="1638102" y="2089547"/>
                  <a:pt x="1730490" y="2110978"/>
                </a:cubicBezTo>
                <a:cubicBezTo>
                  <a:pt x="1808664" y="2128837"/>
                  <a:pt x="1879731" y="2132410"/>
                  <a:pt x="1886838" y="2021681"/>
                </a:cubicBezTo>
                <a:cubicBezTo>
                  <a:pt x="1886838" y="2010965"/>
                  <a:pt x="1886838" y="2003821"/>
                  <a:pt x="1886838" y="1993106"/>
                </a:cubicBezTo>
                <a:cubicBezTo>
                  <a:pt x="1858411" y="1946672"/>
                  <a:pt x="1819324" y="1925240"/>
                  <a:pt x="1769577" y="1910953"/>
                </a:cubicBezTo>
                <a:cubicBezTo>
                  <a:pt x="1741150" y="1903809"/>
                  <a:pt x="1702063" y="1889522"/>
                  <a:pt x="1702063" y="1857375"/>
                </a:cubicBezTo>
                <a:cubicBezTo>
                  <a:pt x="1705616" y="1735931"/>
                  <a:pt x="1609675" y="1700212"/>
                  <a:pt x="1517288" y="1664493"/>
                </a:cubicBezTo>
                <a:cubicBezTo>
                  <a:pt x="1567035" y="1603772"/>
                  <a:pt x="1609675" y="1646635"/>
                  <a:pt x="1648762" y="1643062"/>
                </a:cubicBezTo>
                <a:cubicBezTo>
                  <a:pt x="1673636" y="1639491"/>
                  <a:pt x="1698509" y="1635919"/>
                  <a:pt x="1698509" y="1603772"/>
                </a:cubicBezTo>
                <a:cubicBezTo>
                  <a:pt x="1698509" y="1578769"/>
                  <a:pt x="1687849" y="1546622"/>
                  <a:pt x="1662976" y="1546622"/>
                </a:cubicBezTo>
                <a:cubicBezTo>
                  <a:pt x="1506628" y="1543050"/>
                  <a:pt x="1417793" y="1371600"/>
                  <a:pt x="1254338" y="1371600"/>
                </a:cubicBezTo>
                <a:cubicBezTo>
                  <a:pt x="1154844" y="1371600"/>
                  <a:pt x="1304086" y="1275159"/>
                  <a:pt x="1222358" y="1235869"/>
                </a:cubicBezTo>
                <a:cubicBezTo>
                  <a:pt x="1204591" y="1225153"/>
                  <a:pt x="1272105" y="1210866"/>
                  <a:pt x="1300532" y="1214437"/>
                </a:cubicBezTo>
                <a:cubicBezTo>
                  <a:pt x="1328959" y="1218009"/>
                  <a:pt x="1353833" y="1243013"/>
                  <a:pt x="1389366" y="1225153"/>
                </a:cubicBezTo>
                <a:cubicBezTo>
                  <a:pt x="1407133" y="1160860"/>
                  <a:pt x="1360939" y="1135856"/>
                  <a:pt x="1318299" y="1117997"/>
                </a:cubicBezTo>
                <a:cubicBezTo>
                  <a:pt x="1225911" y="1075135"/>
                  <a:pt x="1133524" y="1025129"/>
                  <a:pt x="1030476" y="1010841"/>
                </a:cubicBezTo>
                <a:cubicBezTo>
                  <a:pt x="994943" y="1007269"/>
                  <a:pt x="973622" y="989409"/>
                  <a:pt x="977176" y="953690"/>
                </a:cubicBezTo>
                <a:cubicBezTo>
                  <a:pt x="984282" y="907256"/>
                  <a:pt x="1019816" y="921544"/>
                  <a:pt x="1048243" y="925115"/>
                </a:cubicBezTo>
                <a:cubicBezTo>
                  <a:pt x="1066010" y="928688"/>
                  <a:pt x="1083777" y="939403"/>
                  <a:pt x="1101544" y="914400"/>
                </a:cubicBezTo>
                <a:cubicBezTo>
                  <a:pt x="685800" y="660797"/>
                  <a:pt x="465491" y="675085"/>
                  <a:pt x="0" y="467915"/>
                </a:cubicBezTo>
                <a:cubicBezTo>
                  <a:pt x="103047" y="428625"/>
                  <a:pt x="177668" y="457200"/>
                  <a:pt x="248735" y="464344"/>
                </a:cubicBezTo>
                <a:cubicBezTo>
                  <a:pt x="426404" y="482203"/>
                  <a:pt x="316249" y="514350"/>
                  <a:pt x="493918" y="535781"/>
                </a:cubicBezTo>
                <a:cubicBezTo>
                  <a:pt x="579199" y="546497"/>
                  <a:pt x="657373" y="582216"/>
                  <a:pt x="753314" y="525066"/>
                </a:cubicBezTo>
                <a:cubicBezTo>
                  <a:pt x="817274" y="485775"/>
                  <a:pt x="920322" y="528637"/>
                  <a:pt x="998496" y="560785"/>
                </a:cubicBezTo>
                <a:cubicBezTo>
                  <a:pt x="1062457" y="589360"/>
                  <a:pt x="1126417" y="596503"/>
                  <a:pt x="1211698" y="560785"/>
                </a:cubicBezTo>
                <a:cubicBezTo>
                  <a:pt x="1133524" y="539354"/>
                  <a:pt x="1073117" y="521494"/>
                  <a:pt x="1012709" y="507206"/>
                </a:cubicBezTo>
                <a:cubicBezTo>
                  <a:pt x="962962" y="496491"/>
                  <a:pt x="934535" y="471488"/>
                  <a:pt x="938089" y="417909"/>
                </a:cubicBezTo>
                <a:cubicBezTo>
                  <a:pt x="938089" y="389334"/>
                  <a:pt x="927429" y="350044"/>
                  <a:pt x="962962" y="335757"/>
                </a:cubicBezTo>
                <a:cubicBezTo>
                  <a:pt x="991389" y="321469"/>
                  <a:pt x="1030476" y="335757"/>
                  <a:pt x="1044690" y="360759"/>
                </a:cubicBezTo>
                <a:cubicBezTo>
                  <a:pt x="1062457" y="407194"/>
                  <a:pt x="1080223" y="450056"/>
                  <a:pt x="1140631" y="453629"/>
                </a:cubicBezTo>
                <a:cubicBezTo>
                  <a:pt x="1222358" y="460771"/>
                  <a:pt x="1176164" y="432197"/>
                  <a:pt x="1161951" y="396478"/>
                </a:cubicBezTo>
                <a:cubicBezTo>
                  <a:pt x="1147737" y="357188"/>
                  <a:pt x="1190378" y="346472"/>
                  <a:pt x="1218805" y="353615"/>
                </a:cubicBezTo>
                <a:cubicBezTo>
                  <a:pt x="1325406" y="385763"/>
                  <a:pt x="1435560" y="328613"/>
                  <a:pt x="1545714" y="375047"/>
                </a:cubicBezTo>
                <a:cubicBezTo>
                  <a:pt x="1517288" y="260747"/>
                  <a:pt x="1456880" y="210741"/>
                  <a:pt x="1328959" y="192881"/>
                </a:cubicBezTo>
                <a:cubicBezTo>
                  <a:pt x="1282765" y="189310"/>
                  <a:pt x="1233018" y="196453"/>
                  <a:pt x="1190378" y="164306"/>
                </a:cubicBezTo>
                <a:cubicBezTo>
                  <a:pt x="1165504" y="146447"/>
                  <a:pt x="1140631" y="125016"/>
                  <a:pt x="1158398" y="89297"/>
                </a:cubicBezTo>
                <a:cubicBezTo>
                  <a:pt x="1169058" y="64294"/>
                  <a:pt x="1197484" y="64294"/>
                  <a:pt x="1222358" y="71437"/>
                </a:cubicBezTo>
                <a:cubicBezTo>
                  <a:pt x="1325406" y="110728"/>
                  <a:pt x="1435560" y="121444"/>
                  <a:pt x="1542161" y="135731"/>
                </a:cubicBezTo>
                <a:cubicBezTo>
                  <a:pt x="1559928" y="139303"/>
                  <a:pt x="1577695" y="146447"/>
                  <a:pt x="1595462" y="110728"/>
                </a:cubicBezTo>
                <a:cubicBezTo>
                  <a:pt x="1471094" y="78581"/>
                  <a:pt x="1350279" y="35719"/>
                  <a:pt x="1225911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7" name="Google Shape;137;p5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82588" y="-3"/>
            <a:ext cx="3109415" cy="3694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5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26728" y="3824328"/>
            <a:ext cx="4228282" cy="3055043"/>
          </a:xfrm>
          <a:custGeom>
            <a:avLst/>
            <a:gdLst/>
            <a:ahLst/>
            <a:cxnLst/>
            <a:rect l="l" t="t" r="r" b="b"/>
            <a:pathLst>
              <a:path w="4228282" h="3055043" extrusionOk="0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9" name="Google Shape;139;p5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82585" y="3802960"/>
            <a:ext cx="3109415" cy="30550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0" name="Google Shape;140;p5"/>
          <p:cNvGrpSpPr/>
          <p:nvPr/>
        </p:nvGrpSpPr>
        <p:grpSpPr>
          <a:xfrm>
            <a:off x="756997" y="1917405"/>
            <a:ext cx="1946636" cy="4671284"/>
            <a:chOff x="1730343" y="2340"/>
            <a:chExt cx="1946636" cy="4671284"/>
          </a:xfrm>
        </p:grpSpPr>
        <p:sp>
          <p:nvSpPr>
            <p:cNvPr id="141" name="Google Shape;141;p5"/>
            <p:cNvSpPr/>
            <p:nvPr/>
          </p:nvSpPr>
          <p:spPr>
            <a:xfrm>
              <a:off x="1730343" y="2340"/>
              <a:ext cx="1946636" cy="112561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AB4E9D"/>
                </a:gs>
                <a:gs pos="50000">
                  <a:srgbClr val="A62094"/>
                </a:gs>
                <a:gs pos="100000">
                  <a:srgbClr val="961886"/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13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5"/>
            <p:cNvSpPr txBox="1"/>
            <p:nvPr/>
          </p:nvSpPr>
          <p:spPr>
            <a:xfrm>
              <a:off x="1785291" y="57288"/>
              <a:ext cx="1836740" cy="10157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24750" rIns="49525" bIns="24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lang="en-US" sz="1300" dirty="0" err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Gyilkos</a:t>
              </a:r>
              <a:r>
                <a:rPr lang="en-US" sz="13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-t</a:t>
              </a:r>
              <a:r>
                <a:rPr lang="hu-HU" sz="13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ó:</a:t>
              </a:r>
              <a:r>
                <a:rPr lang="en-US" sz="13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300" i="1" dirty="0" err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Gyergyószentmiklóson</a:t>
              </a:r>
              <a:endParaRPr sz="1300" i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5"/>
            <p:cNvSpPr/>
            <p:nvPr/>
          </p:nvSpPr>
          <p:spPr>
            <a:xfrm>
              <a:off x="1730343" y="1184231"/>
              <a:ext cx="1946636" cy="112561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4F50AC"/>
                </a:gs>
                <a:gs pos="50000">
                  <a:srgbClr val="2326A6"/>
                </a:gs>
                <a:gs pos="100000">
                  <a:srgbClr val="191B97"/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13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5"/>
            <p:cNvSpPr txBox="1"/>
            <p:nvPr/>
          </p:nvSpPr>
          <p:spPr>
            <a:xfrm>
              <a:off x="1785291" y="1239179"/>
              <a:ext cx="1836740" cy="10157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24750" rIns="49525" bIns="24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lang="en-US" sz="1300" dirty="0" err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Békás-szoros</a:t>
              </a:r>
              <a:r>
                <a:rPr lang="hu-HU" sz="1300" dirty="0">
                  <a:solidFill>
                    <a:schemeClr val="lt1"/>
                  </a:solidFill>
                </a:rPr>
                <a:t>: </a:t>
              </a:r>
              <a:r>
                <a:rPr lang="en-US" sz="1300" i="1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Hargita </a:t>
              </a:r>
              <a:r>
                <a:rPr lang="en-US" sz="1300" i="1" dirty="0" err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megye</a:t>
              </a:r>
              <a:endParaRPr sz="1300" i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5"/>
            <p:cNvSpPr/>
            <p:nvPr/>
          </p:nvSpPr>
          <p:spPr>
            <a:xfrm>
              <a:off x="1730343" y="2366123"/>
              <a:ext cx="1946636" cy="112561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4FAF9E"/>
                </a:gs>
                <a:gs pos="50000">
                  <a:srgbClr val="23AA95"/>
                </a:gs>
                <a:gs pos="100000">
                  <a:srgbClr val="199B87"/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13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5"/>
            <p:cNvSpPr txBox="1"/>
            <p:nvPr/>
          </p:nvSpPr>
          <p:spPr>
            <a:xfrm>
              <a:off x="1785291" y="2421071"/>
              <a:ext cx="1836740" cy="10157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24750" rIns="49525" bIns="24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lang="en-US" sz="13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Medve-</a:t>
              </a:r>
              <a:r>
                <a:rPr lang="en-US" sz="1300" dirty="0" err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tó</a:t>
              </a:r>
              <a:r>
                <a:rPr lang="hu-HU" sz="1300" dirty="0">
                  <a:solidFill>
                    <a:schemeClr val="lt1"/>
                  </a:solidFill>
                </a:rPr>
                <a:t>:</a:t>
              </a:r>
              <a:r>
                <a:rPr lang="en-US" sz="13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1300" i="1" dirty="0" err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Szovátában</a:t>
              </a:r>
              <a:endParaRPr sz="1300" i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5"/>
            <p:cNvSpPr/>
            <p:nvPr/>
          </p:nvSpPr>
          <p:spPr>
            <a:xfrm>
              <a:off x="1730343" y="3548014"/>
              <a:ext cx="1946636" cy="112561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63B150"/>
                </a:gs>
                <a:gs pos="50000">
                  <a:srgbClr val="48AC24"/>
                </a:gs>
                <a:gs pos="100000">
                  <a:srgbClr val="3D9D1A"/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13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5"/>
            <p:cNvSpPr txBox="1"/>
            <p:nvPr/>
          </p:nvSpPr>
          <p:spPr>
            <a:xfrm>
              <a:off x="1785291" y="3602962"/>
              <a:ext cx="1836740" cy="10157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9525" tIns="24750" rIns="49525" bIns="24750" anchor="ctr" anchorCtr="0">
              <a:noAutofit/>
            </a:bodyPr>
            <a:lstStyle/>
            <a:p>
              <a:pPr lvl="0" algn="ctr">
                <a:lnSpc>
                  <a:spcPct val="90000"/>
                </a:lnSpc>
                <a:buClr>
                  <a:schemeClr val="lt1"/>
                </a:buClr>
                <a:buSzPts val="1300"/>
              </a:pPr>
              <a:r>
                <a:rPr lang="hu-HU" sz="1300" dirty="0">
                  <a:solidFill>
                    <a:schemeClr val="lt1"/>
                  </a:solidFill>
                </a:rPr>
                <a:t>K</a:t>
              </a:r>
              <a:r>
                <a:rPr lang="en-US" sz="1300" dirty="0" err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ultúrház</a:t>
              </a:r>
              <a:r>
                <a:rPr lang="hu-HU" sz="13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r>
                <a:rPr lang="en-US" sz="1300" i="1" dirty="0" err="1">
                  <a:solidFill>
                    <a:schemeClr val="lt1"/>
                  </a:solidFill>
                </a:rPr>
                <a:t>Korond</a:t>
              </a:r>
              <a:r>
                <a:rPr lang="en-US" sz="1300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3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187387" y="170014"/>
            <a:ext cx="3805676" cy="6516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6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9224" y="170014"/>
            <a:ext cx="7825389" cy="6516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"/>
          <p:cNvSpPr/>
          <p:nvPr/>
        </p:nvSpPr>
        <p:spPr>
          <a:xfrm>
            <a:off x="0" y="-20320"/>
            <a:ext cx="1219169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7"/>
          <p:cNvSpPr txBox="1">
            <a:spLocks noGrp="1"/>
          </p:cNvSpPr>
          <p:nvPr>
            <p:ph type="title"/>
          </p:nvPr>
        </p:nvSpPr>
        <p:spPr>
          <a:xfrm>
            <a:off x="6978899" y="866428"/>
            <a:ext cx="4333814" cy="1454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DLaM Display"/>
              <a:buNone/>
            </a:pPr>
            <a:r>
              <a:rPr lang="en-US" sz="3600" dirty="0">
                <a:solidFill>
                  <a:schemeClr val="dk2"/>
                </a:solidFill>
                <a:latin typeface="ADLaM Display"/>
                <a:ea typeface="ADLaM Display"/>
                <a:cs typeface="ADLaM Display"/>
                <a:sym typeface="ADLaM Display"/>
              </a:rPr>
              <a:t>3. nap</a:t>
            </a:r>
            <a:endParaRPr dirty="0"/>
          </a:p>
        </p:txBody>
      </p:sp>
      <p:pic>
        <p:nvPicPr>
          <p:cNvPr id="162" name="Google Shape;162;p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" y="-20320"/>
            <a:ext cx="4445462" cy="3730714"/>
          </a:xfrm>
          <a:custGeom>
            <a:avLst/>
            <a:gdLst/>
            <a:ahLst/>
            <a:cxnLst/>
            <a:rect l="l" t="t" r="r" b="b"/>
            <a:pathLst>
              <a:path w="4443799" h="3776782" extrusionOk="0">
                <a:moveTo>
                  <a:pt x="0" y="0"/>
                </a:moveTo>
                <a:lnTo>
                  <a:pt x="4164578" y="0"/>
                </a:lnTo>
                <a:lnTo>
                  <a:pt x="4238884" y="154250"/>
                </a:lnTo>
                <a:cubicBezTo>
                  <a:pt x="4370833" y="466214"/>
                  <a:pt x="4443799" y="809200"/>
                  <a:pt x="4443799" y="1169228"/>
                </a:cubicBezTo>
                <a:cubicBezTo>
                  <a:pt x="4443799" y="2609341"/>
                  <a:pt x="3276357" y="3776782"/>
                  <a:pt x="1836244" y="3776782"/>
                </a:cubicBezTo>
                <a:cubicBezTo>
                  <a:pt x="1206195" y="3776782"/>
                  <a:pt x="628337" y="3553326"/>
                  <a:pt x="177598" y="3181344"/>
                </a:cubicBezTo>
                <a:lnTo>
                  <a:pt x="0" y="3019932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63" name="Google Shape;163;p7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006" b="-305"/>
          <a:stretch/>
        </p:blipFill>
        <p:spPr>
          <a:xfrm>
            <a:off x="8578" y="3917279"/>
            <a:ext cx="3440586" cy="2950205"/>
          </a:xfrm>
          <a:custGeom>
            <a:avLst/>
            <a:gdLst/>
            <a:ahLst/>
            <a:cxnLst/>
            <a:rect l="l" t="t" r="r" b="b"/>
            <a:pathLst>
              <a:path w="3440586" h="2950205" extrusionOk="0">
                <a:moveTo>
                  <a:pt x="1539166" y="0"/>
                </a:moveTo>
                <a:cubicBezTo>
                  <a:pt x="2589292" y="0"/>
                  <a:pt x="3440586" y="851294"/>
                  <a:pt x="3440586" y="1901419"/>
                </a:cubicBezTo>
                <a:cubicBezTo>
                  <a:pt x="3440586" y="2229583"/>
                  <a:pt x="3357452" y="2538330"/>
                  <a:pt x="3211095" y="2807749"/>
                </a:cubicBezTo>
                <a:lnTo>
                  <a:pt x="3124550" y="2950205"/>
                </a:lnTo>
                <a:lnTo>
                  <a:pt x="0" y="2950205"/>
                </a:lnTo>
                <a:lnTo>
                  <a:pt x="0" y="788141"/>
                </a:lnTo>
                <a:lnTo>
                  <a:pt x="71938" y="691940"/>
                </a:lnTo>
                <a:cubicBezTo>
                  <a:pt x="420687" y="269355"/>
                  <a:pt x="948471" y="0"/>
                  <a:pt x="1539166" y="0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164" name="Google Shape;164;p7"/>
          <p:cNvGrpSpPr/>
          <p:nvPr/>
        </p:nvGrpSpPr>
        <p:grpSpPr>
          <a:xfrm>
            <a:off x="304" y="-20320"/>
            <a:ext cx="4619342" cy="3993680"/>
            <a:chOff x="6642" y="0"/>
            <a:chExt cx="4656944" cy="4026189"/>
          </a:xfrm>
        </p:grpSpPr>
        <p:sp>
          <p:nvSpPr>
            <p:cNvPr id="165" name="Google Shape;165;p7"/>
            <p:cNvSpPr/>
            <p:nvPr/>
          </p:nvSpPr>
          <p:spPr>
            <a:xfrm>
              <a:off x="6643" y="0"/>
              <a:ext cx="4481649" cy="3774194"/>
            </a:xfrm>
            <a:custGeom>
              <a:avLst/>
              <a:gdLst/>
              <a:ahLst/>
              <a:cxnLst/>
              <a:rect l="l" t="t" r="r" b="b"/>
              <a:pathLst>
                <a:path w="4481649" h="3774194" extrusionOk="0">
                  <a:moveTo>
                    <a:pt x="3838758" y="0"/>
                  </a:moveTo>
                  <a:lnTo>
                    <a:pt x="4072279" y="0"/>
                  </a:lnTo>
                  <a:lnTo>
                    <a:pt x="4075362" y="4673"/>
                  </a:lnTo>
                  <a:cubicBezTo>
                    <a:pt x="4085761" y="21140"/>
                    <a:pt x="4096420" y="37518"/>
                    <a:pt x="4106646" y="54070"/>
                  </a:cubicBezTo>
                  <a:lnTo>
                    <a:pt x="4136804" y="104160"/>
                  </a:lnTo>
                  <a:cubicBezTo>
                    <a:pt x="4176234" y="171410"/>
                    <a:pt x="4213413" y="239959"/>
                    <a:pt x="4246950" y="310241"/>
                  </a:cubicBezTo>
                  <a:cubicBezTo>
                    <a:pt x="4314200" y="450805"/>
                    <a:pt x="4366023" y="598737"/>
                    <a:pt x="4397741" y="750480"/>
                  </a:cubicBezTo>
                  <a:cubicBezTo>
                    <a:pt x="4413514" y="826396"/>
                    <a:pt x="4424520" y="902917"/>
                    <a:pt x="4433098" y="979526"/>
                  </a:cubicBezTo>
                  <a:cubicBezTo>
                    <a:pt x="4441851" y="1056048"/>
                    <a:pt x="4448872" y="1132484"/>
                    <a:pt x="4456064" y="1208745"/>
                  </a:cubicBezTo>
                  <a:cubicBezTo>
                    <a:pt x="4462910" y="1285094"/>
                    <a:pt x="4468976" y="1361442"/>
                    <a:pt x="4474350" y="1437964"/>
                  </a:cubicBezTo>
                  <a:lnTo>
                    <a:pt x="4478075" y="1495420"/>
                  </a:lnTo>
                  <a:cubicBezTo>
                    <a:pt x="4478769" y="1504867"/>
                    <a:pt x="4479203" y="1515005"/>
                    <a:pt x="4479722" y="1524971"/>
                  </a:cubicBezTo>
                  <a:cubicBezTo>
                    <a:pt x="4480243" y="1534938"/>
                    <a:pt x="4480762" y="1544991"/>
                    <a:pt x="4480936" y="1555043"/>
                  </a:cubicBezTo>
                  <a:cubicBezTo>
                    <a:pt x="4482236" y="1595167"/>
                    <a:pt x="4481802" y="1635638"/>
                    <a:pt x="4479288" y="1676195"/>
                  </a:cubicBezTo>
                  <a:cubicBezTo>
                    <a:pt x="4469929" y="1838512"/>
                    <a:pt x="4426339" y="2002042"/>
                    <a:pt x="4355883" y="2152052"/>
                  </a:cubicBezTo>
                  <a:cubicBezTo>
                    <a:pt x="4285601" y="2302496"/>
                    <a:pt x="4188714" y="2437514"/>
                    <a:pt x="4081600" y="2556153"/>
                  </a:cubicBezTo>
                  <a:cubicBezTo>
                    <a:pt x="4028043" y="2615690"/>
                    <a:pt x="3971801" y="2671500"/>
                    <a:pt x="3914431" y="2724623"/>
                  </a:cubicBezTo>
                  <a:cubicBezTo>
                    <a:pt x="3857061" y="2777747"/>
                    <a:pt x="3798911" y="2828876"/>
                    <a:pt x="3740156" y="2877753"/>
                  </a:cubicBezTo>
                  <a:cubicBezTo>
                    <a:pt x="3622902" y="2975940"/>
                    <a:pt x="3503050" y="3065461"/>
                    <a:pt x="3386143" y="3153683"/>
                  </a:cubicBezTo>
                  <a:lnTo>
                    <a:pt x="3297056" y="3221018"/>
                  </a:lnTo>
                  <a:cubicBezTo>
                    <a:pt x="3266898" y="3243636"/>
                    <a:pt x="3236480" y="3266429"/>
                    <a:pt x="3205542" y="3288787"/>
                  </a:cubicBezTo>
                  <a:cubicBezTo>
                    <a:pt x="3174691" y="3311233"/>
                    <a:pt x="3143492" y="3333591"/>
                    <a:pt x="3111775" y="3355690"/>
                  </a:cubicBezTo>
                  <a:cubicBezTo>
                    <a:pt x="3079970" y="3377615"/>
                    <a:pt x="3047905" y="3399367"/>
                    <a:pt x="3015060" y="3420685"/>
                  </a:cubicBezTo>
                  <a:cubicBezTo>
                    <a:pt x="2949718" y="3463410"/>
                    <a:pt x="2882296" y="3504834"/>
                    <a:pt x="2812014" y="3542705"/>
                  </a:cubicBezTo>
                  <a:cubicBezTo>
                    <a:pt x="2741818" y="3580750"/>
                    <a:pt x="2669196" y="3616108"/>
                    <a:pt x="2593627" y="3646439"/>
                  </a:cubicBezTo>
                  <a:cubicBezTo>
                    <a:pt x="2443183" y="3707968"/>
                    <a:pt x="2281560" y="3749478"/>
                    <a:pt x="2118377" y="3765771"/>
                  </a:cubicBezTo>
                  <a:cubicBezTo>
                    <a:pt x="2077559" y="3769671"/>
                    <a:pt x="2036742" y="3772618"/>
                    <a:pt x="1996011" y="3773484"/>
                  </a:cubicBezTo>
                  <a:lnTo>
                    <a:pt x="1965420" y="3774177"/>
                  </a:lnTo>
                  <a:cubicBezTo>
                    <a:pt x="1955280" y="3774264"/>
                    <a:pt x="1945054" y="3774003"/>
                    <a:pt x="1934915" y="3774003"/>
                  </a:cubicBezTo>
                  <a:lnTo>
                    <a:pt x="1904497" y="3773658"/>
                  </a:lnTo>
                  <a:lnTo>
                    <a:pt x="1874945" y="3772531"/>
                  </a:lnTo>
                  <a:cubicBezTo>
                    <a:pt x="1796257" y="3770017"/>
                    <a:pt x="1717395" y="3763778"/>
                    <a:pt x="1638881" y="3753725"/>
                  </a:cubicBezTo>
                  <a:cubicBezTo>
                    <a:pt x="1560279" y="3744192"/>
                    <a:pt x="1481850" y="3730500"/>
                    <a:pt x="1404288" y="3712301"/>
                  </a:cubicBezTo>
                  <a:cubicBezTo>
                    <a:pt x="1326813" y="3693928"/>
                    <a:pt x="1249944" y="3672177"/>
                    <a:pt x="1173856" y="3647392"/>
                  </a:cubicBezTo>
                  <a:cubicBezTo>
                    <a:pt x="1021938" y="3597388"/>
                    <a:pt x="871755" y="3535165"/>
                    <a:pt x="732751" y="3452230"/>
                  </a:cubicBezTo>
                  <a:cubicBezTo>
                    <a:pt x="593659" y="3369470"/>
                    <a:pt x="469474" y="3264522"/>
                    <a:pt x="360973" y="3148396"/>
                  </a:cubicBezTo>
                  <a:cubicBezTo>
                    <a:pt x="306463" y="3090420"/>
                    <a:pt x="256893" y="3028718"/>
                    <a:pt x="210269" y="2965542"/>
                  </a:cubicBezTo>
                  <a:cubicBezTo>
                    <a:pt x="163905" y="2902105"/>
                    <a:pt x="119795" y="2837716"/>
                    <a:pt x="78631" y="2771940"/>
                  </a:cubicBezTo>
                  <a:cubicBezTo>
                    <a:pt x="68059" y="2755648"/>
                    <a:pt x="58093" y="2739095"/>
                    <a:pt x="47866" y="2722630"/>
                  </a:cubicBezTo>
                  <a:lnTo>
                    <a:pt x="18488" y="2674792"/>
                  </a:lnTo>
                  <a:lnTo>
                    <a:pt x="0" y="2645223"/>
                  </a:lnTo>
                  <a:lnTo>
                    <a:pt x="0" y="2227021"/>
                  </a:lnTo>
                  <a:lnTo>
                    <a:pt x="25421" y="2260119"/>
                  </a:lnTo>
                  <a:cubicBezTo>
                    <a:pt x="71871" y="2316968"/>
                    <a:pt x="120401" y="2373818"/>
                    <a:pt x="167979" y="2432922"/>
                  </a:cubicBezTo>
                  <a:cubicBezTo>
                    <a:pt x="191810" y="2462385"/>
                    <a:pt x="215382" y="2492545"/>
                    <a:pt x="238868" y="2523135"/>
                  </a:cubicBezTo>
                  <a:lnTo>
                    <a:pt x="272926" y="2567420"/>
                  </a:lnTo>
                  <a:cubicBezTo>
                    <a:pt x="284104" y="2581545"/>
                    <a:pt x="294765" y="2596017"/>
                    <a:pt x="306290" y="2609797"/>
                  </a:cubicBezTo>
                  <a:cubicBezTo>
                    <a:pt x="396245" y="2721936"/>
                    <a:pt x="493826" y="2825149"/>
                    <a:pt x="592966" y="2922991"/>
                  </a:cubicBezTo>
                  <a:cubicBezTo>
                    <a:pt x="642796" y="2971695"/>
                    <a:pt x="693493" y="3018751"/>
                    <a:pt x="745402" y="3063902"/>
                  </a:cubicBezTo>
                  <a:cubicBezTo>
                    <a:pt x="797312" y="3109052"/>
                    <a:pt x="850176" y="3152729"/>
                    <a:pt x="905033" y="3193806"/>
                  </a:cubicBezTo>
                  <a:cubicBezTo>
                    <a:pt x="1014313" y="3276135"/>
                    <a:pt x="1132171" y="3349710"/>
                    <a:pt x="1261644" y="3399280"/>
                  </a:cubicBezTo>
                  <a:cubicBezTo>
                    <a:pt x="1326206" y="3424066"/>
                    <a:pt x="1393108" y="3443044"/>
                    <a:pt x="1461138" y="3457343"/>
                  </a:cubicBezTo>
                  <a:cubicBezTo>
                    <a:pt x="1478210" y="3460723"/>
                    <a:pt x="1495109" y="3464623"/>
                    <a:pt x="1512268" y="3467570"/>
                  </a:cubicBezTo>
                  <a:lnTo>
                    <a:pt x="1563832" y="3476149"/>
                  </a:lnTo>
                  <a:cubicBezTo>
                    <a:pt x="1598409" y="3480742"/>
                    <a:pt x="1632988" y="3485595"/>
                    <a:pt x="1667912" y="3488455"/>
                  </a:cubicBezTo>
                  <a:cubicBezTo>
                    <a:pt x="1685330" y="3490101"/>
                    <a:pt x="1702749" y="3491661"/>
                    <a:pt x="1720255" y="3492441"/>
                  </a:cubicBezTo>
                  <a:cubicBezTo>
                    <a:pt x="1737760" y="3493309"/>
                    <a:pt x="1755180" y="3494695"/>
                    <a:pt x="1772771" y="3495215"/>
                  </a:cubicBezTo>
                  <a:lnTo>
                    <a:pt x="1825462" y="3496428"/>
                  </a:lnTo>
                  <a:cubicBezTo>
                    <a:pt x="1842968" y="3496862"/>
                    <a:pt x="1860646" y="3496254"/>
                    <a:pt x="1878238" y="3496167"/>
                  </a:cubicBezTo>
                  <a:lnTo>
                    <a:pt x="1904671" y="3495907"/>
                  </a:lnTo>
                  <a:cubicBezTo>
                    <a:pt x="1913250" y="3495648"/>
                    <a:pt x="1921656" y="3495128"/>
                    <a:pt x="1930149" y="3494782"/>
                  </a:cubicBezTo>
                  <a:cubicBezTo>
                    <a:pt x="1938642" y="3494348"/>
                    <a:pt x="1947135" y="3494088"/>
                    <a:pt x="1955541" y="3493482"/>
                  </a:cubicBezTo>
                  <a:lnTo>
                    <a:pt x="1980846" y="3491401"/>
                  </a:lnTo>
                  <a:cubicBezTo>
                    <a:pt x="2014556" y="3488716"/>
                    <a:pt x="2048009" y="3484208"/>
                    <a:pt x="2081199" y="3479010"/>
                  </a:cubicBezTo>
                  <a:cubicBezTo>
                    <a:pt x="2214051" y="3456996"/>
                    <a:pt x="2341789" y="3413926"/>
                    <a:pt x="2463462" y="3353524"/>
                  </a:cubicBezTo>
                  <a:cubicBezTo>
                    <a:pt x="2585568" y="3293814"/>
                    <a:pt x="2701781" y="3217378"/>
                    <a:pt x="2816606" y="3133490"/>
                  </a:cubicBezTo>
                  <a:cubicBezTo>
                    <a:pt x="2845291" y="3112605"/>
                    <a:pt x="2873803" y="3090853"/>
                    <a:pt x="2902227" y="3068842"/>
                  </a:cubicBezTo>
                  <a:cubicBezTo>
                    <a:pt x="2930826" y="3046917"/>
                    <a:pt x="2959337" y="3024644"/>
                    <a:pt x="2987849" y="3002026"/>
                  </a:cubicBezTo>
                  <a:lnTo>
                    <a:pt x="3161258" y="2863368"/>
                  </a:lnTo>
                  <a:cubicBezTo>
                    <a:pt x="3280244" y="2768994"/>
                    <a:pt x="3400357" y="2681119"/>
                    <a:pt x="3517696" y="2594978"/>
                  </a:cubicBezTo>
                  <a:cubicBezTo>
                    <a:pt x="3634949" y="2508836"/>
                    <a:pt x="3747781" y="2421829"/>
                    <a:pt x="3849781" y="2328061"/>
                  </a:cubicBezTo>
                  <a:cubicBezTo>
                    <a:pt x="3951782" y="2234467"/>
                    <a:pt x="4043903" y="2134719"/>
                    <a:pt x="4115313" y="2022147"/>
                  </a:cubicBezTo>
                  <a:cubicBezTo>
                    <a:pt x="4151016" y="1965904"/>
                    <a:pt x="4181521" y="1906627"/>
                    <a:pt x="4205786" y="1844318"/>
                  </a:cubicBezTo>
                  <a:cubicBezTo>
                    <a:pt x="4230225" y="1782095"/>
                    <a:pt x="4247817" y="1716926"/>
                    <a:pt x="4260902" y="1650024"/>
                  </a:cubicBezTo>
                  <a:cubicBezTo>
                    <a:pt x="4267402" y="1616572"/>
                    <a:pt x="4272602" y="1582515"/>
                    <a:pt x="4276155" y="1548110"/>
                  </a:cubicBezTo>
                  <a:cubicBezTo>
                    <a:pt x="4277195" y="1539531"/>
                    <a:pt x="4277889" y="1530864"/>
                    <a:pt x="4278669" y="1522285"/>
                  </a:cubicBezTo>
                  <a:cubicBezTo>
                    <a:pt x="4279361" y="1513618"/>
                    <a:pt x="4280229" y="1505126"/>
                    <a:pt x="4280575" y="1495940"/>
                  </a:cubicBezTo>
                  <a:lnTo>
                    <a:pt x="4283348" y="1441517"/>
                  </a:lnTo>
                  <a:cubicBezTo>
                    <a:pt x="4285861" y="1368895"/>
                    <a:pt x="4284301" y="1296186"/>
                    <a:pt x="4278582" y="1223910"/>
                  </a:cubicBezTo>
                  <a:cubicBezTo>
                    <a:pt x="4273036" y="1151549"/>
                    <a:pt x="4262376" y="1079793"/>
                    <a:pt x="4247990" y="1008990"/>
                  </a:cubicBezTo>
                  <a:cubicBezTo>
                    <a:pt x="4233431" y="938189"/>
                    <a:pt x="4215232" y="868339"/>
                    <a:pt x="4196080" y="799270"/>
                  </a:cubicBezTo>
                  <a:cubicBezTo>
                    <a:pt x="4157862" y="661046"/>
                    <a:pt x="4115658" y="524642"/>
                    <a:pt x="4062015" y="392396"/>
                  </a:cubicBezTo>
                  <a:cubicBezTo>
                    <a:pt x="4035151" y="326360"/>
                    <a:pt x="4005165" y="261537"/>
                    <a:pt x="3970675" y="199228"/>
                  </a:cubicBezTo>
                  <a:cubicBezTo>
                    <a:pt x="3962269" y="183543"/>
                    <a:pt x="3952995" y="168290"/>
                    <a:pt x="3944070" y="152951"/>
                  </a:cubicBezTo>
                  <a:cubicBezTo>
                    <a:pt x="3934883" y="137699"/>
                    <a:pt x="3925350" y="122706"/>
                    <a:pt x="3916078" y="107540"/>
                  </a:cubicBezTo>
                  <a:lnTo>
                    <a:pt x="3886439" y="63170"/>
                  </a:lnTo>
                  <a:lnTo>
                    <a:pt x="3855502" y="19753"/>
                  </a:lnTo>
                  <a:close/>
                  <a:moveTo>
                    <a:pt x="143864" y="0"/>
                  </a:moveTo>
                  <a:lnTo>
                    <a:pt x="437641" y="0"/>
                  </a:lnTo>
                  <a:lnTo>
                    <a:pt x="429955" y="6407"/>
                  </a:lnTo>
                  <a:cubicBezTo>
                    <a:pt x="323796" y="102687"/>
                    <a:pt x="225436" y="207721"/>
                    <a:pt x="137300" y="320554"/>
                  </a:cubicBezTo>
                  <a:cubicBezTo>
                    <a:pt x="93146" y="376884"/>
                    <a:pt x="51592" y="435250"/>
                    <a:pt x="12931" y="495447"/>
                  </a:cubicBezTo>
                  <a:lnTo>
                    <a:pt x="0" y="517906"/>
                  </a:lnTo>
                  <a:lnTo>
                    <a:pt x="0" y="176135"/>
                  </a:lnTo>
                  <a:lnTo>
                    <a:pt x="125001" y="19820"/>
                  </a:lnTo>
                  <a:close/>
                </a:path>
              </a:pathLst>
            </a:custGeom>
            <a:solidFill>
              <a:schemeClr val="lt1">
                <a:alpha val="3019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7"/>
            <p:cNvSpPr/>
            <p:nvPr/>
          </p:nvSpPr>
          <p:spPr>
            <a:xfrm>
              <a:off x="6642" y="0"/>
              <a:ext cx="4452858" cy="3729027"/>
            </a:xfrm>
            <a:custGeom>
              <a:avLst/>
              <a:gdLst/>
              <a:ahLst/>
              <a:cxnLst/>
              <a:rect l="l" t="t" r="r" b="b"/>
              <a:pathLst>
                <a:path w="4452858" h="3729027" extrusionOk="0">
                  <a:moveTo>
                    <a:pt x="3491469" y="0"/>
                  </a:moveTo>
                  <a:lnTo>
                    <a:pt x="4038310" y="0"/>
                  </a:lnTo>
                  <a:lnTo>
                    <a:pt x="4126393" y="144253"/>
                  </a:lnTo>
                  <a:cubicBezTo>
                    <a:pt x="4339509" y="534059"/>
                    <a:pt x="4452858" y="1003975"/>
                    <a:pt x="4452858" y="1509806"/>
                  </a:cubicBezTo>
                  <a:cubicBezTo>
                    <a:pt x="4452858" y="2290190"/>
                    <a:pt x="3890946" y="2657200"/>
                    <a:pt x="3318809" y="3104286"/>
                  </a:cubicBezTo>
                  <a:cubicBezTo>
                    <a:pt x="2902054" y="3429958"/>
                    <a:pt x="2500553" y="3729027"/>
                    <a:pt x="1929716" y="3729027"/>
                  </a:cubicBezTo>
                  <a:cubicBezTo>
                    <a:pt x="1083208" y="3729027"/>
                    <a:pt x="533602" y="3322499"/>
                    <a:pt x="92844" y="2672799"/>
                  </a:cubicBezTo>
                  <a:lnTo>
                    <a:pt x="0" y="2540909"/>
                  </a:lnTo>
                  <a:lnTo>
                    <a:pt x="0" y="1684718"/>
                  </a:lnTo>
                  <a:lnTo>
                    <a:pt x="380" y="1686965"/>
                  </a:lnTo>
                  <a:cubicBezTo>
                    <a:pt x="38821" y="1851705"/>
                    <a:pt x="135502" y="1990731"/>
                    <a:pt x="293898" y="2207948"/>
                  </a:cubicBezTo>
                  <a:cubicBezTo>
                    <a:pt x="344854" y="2277797"/>
                    <a:pt x="397545" y="2350072"/>
                    <a:pt x="451448" y="2429541"/>
                  </a:cubicBezTo>
                  <a:cubicBezTo>
                    <a:pt x="863349" y="3036689"/>
                    <a:pt x="1305494" y="3295720"/>
                    <a:pt x="1929803" y="3295720"/>
                  </a:cubicBezTo>
                  <a:cubicBezTo>
                    <a:pt x="2339537" y="3295720"/>
                    <a:pt x="2640164" y="3084700"/>
                    <a:pt x="3052066" y="2762840"/>
                  </a:cubicBezTo>
                  <a:cubicBezTo>
                    <a:pt x="3098083" y="2726876"/>
                    <a:pt x="3144100" y="2691345"/>
                    <a:pt x="3188643" y="2657026"/>
                  </a:cubicBezTo>
                  <a:cubicBezTo>
                    <a:pt x="3430081" y="2470792"/>
                    <a:pt x="3658087" y="2294870"/>
                    <a:pt x="3809831" y="2103868"/>
                  </a:cubicBezTo>
                  <a:cubicBezTo>
                    <a:pt x="3954901" y="1921273"/>
                    <a:pt x="4019638" y="1738071"/>
                    <a:pt x="4019638" y="1509806"/>
                  </a:cubicBezTo>
                  <a:cubicBezTo>
                    <a:pt x="4019638" y="937667"/>
                    <a:pt x="3852382" y="423246"/>
                    <a:pt x="3548634" y="61263"/>
                  </a:cubicBezTo>
                  <a:close/>
                  <a:moveTo>
                    <a:pt x="185138" y="0"/>
                  </a:moveTo>
                  <a:lnTo>
                    <a:pt x="834013" y="0"/>
                  </a:lnTo>
                  <a:lnTo>
                    <a:pt x="691153" y="111873"/>
                  </a:lnTo>
                  <a:cubicBezTo>
                    <a:pt x="468086" y="302962"/>
                    <a:pt x="292771" y="520394"/>
                    <a:pt x="170145" y="757933"/>
                  </a:cubicBezTo>
                  <a:cubicBezTo>
                    <a:pt x="107489" y="879345"/>
                    <a:pt x="60259" y="1003292"/>
                    <a:pt x="28693" y="1128897"/>
                  </a:cubicBezTo>
                  <a:lnTo>
                    <a:pt x="0" y="1281783"/>
                  </a:lnTo>
                  <a:lnTo>
                    <a:pt x="0" y="222263"/>
                  </a:lnTo>
                  <a:lnTo>
                    <a:pt x="56950" y="144253"/>
                  </a:lnTo>
                  <a:close/>
                </a:path>
              </a:pathLst>
            </a:custGeom>
            <a:solidFill>
              <a:schemeClr val="lt1">
                <a:alpha val="3019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7"/>
            <p:cNvSpPr/>
            <p:nvPr/>
          </p:nvSpPr>
          <p:spPr>
            <a:xfrm>
              <a:off x="6642" y="0"/>
              <a:ext cx="4452858" cy="3729027"/>
            </a:xfrm>
            <a:custGeom>
              <a:avLst/>
              <a:gdLst/>
              <a:ahLst/>
              <a:cxnLst/>
              <a:rect l="l" t="t" r="r" b="b"/>
              <a:pathLst>
                <a:path w="4452858" h="3729027" extrusionOk="0">
                  <a:moveTo>
                    <a:pt x="185138" y="0"/>
                  </a:moveTo>
                  <a:lnTo>
                    <a:pt x="986505" y="0"/>
                  </a:lnTo>
                  <a:lnTo>
                    <a:pt x="913397" y="47750"/>
                  </a:lnTo>
                  <a:cubicBezTo>
                    <a:pt x="855880" y="88897"/>
                    <a:pt x="800433" y="132282"/>
                    <a:pt x="747482" y="177649"/>
                  </a:cubicBezTo>
                  <a:cubicBezTo>
                    <a:pt x="535943" y="358858"/>
                    <a:pt x="362967" y="573258"/>
                    <a:pt x="247101" y="797624"/>
                  </a:cubicBezTo>
                  <a:cubicBezTo>
                    <a:pt x="128115" y="1028056"/>
                    <a:pt x="67798" y="1267673"/>
                    <a:pt x="67798" y="1509806"/>
                  </a:cubicBezTo>
                  <a:cubicBezTo>
                    <a:pt x="67798" y="1741191"/>
                    <a:pt x="158533" y="1875430"/>
                    <a:pt x="363833" y="2156904"/>
                  </a:cubicBezTo>
                  <a:cubicBezTo>
                    <a:pt x="415223" y="2227360"/>
                    <a:pt x="468346" y="2300242"/>
                    <a:pt x="523117" y="2380924"/>
                  </a:cubicBezTo>
                  <a:cubicBezTo>
                    <a:pt x="716804" y="2666387"/>
                    <a:pt x="915519" y="2869346"/>
                    <a:pt x="1130785" y="3001246"/>
                  </a:cubicBezTo>
                  <a:cubicBezTo>
                    <a:pt x="1358964" y="3141116"/>
                    <a:pt x="1620335" y="3209058"/>
                    <a:pt x="1929716" y="3209058"/>
                  </a:cubicBezTo>
                  <a:cubicBezTo>
                    <a:pt x="2105291" y="3209058"/>
                    <a:pt x="2268560" y="3167028"/>
                    <a:pt x="2443616" y="3076727"/>
                  </a:cubicBezTo>
                  <a:cubicBezTo>
                    <a:pt x="2623352" y="2984000"/>
                    <a:pt x="2801267" y="2848808"/>
                    <a:pt x="2998596" y="2694637"/>
                  </a:cubicBezTo>
                  <a:cubicBezTo>
                    <a:pt x="3044873" y="2658500"/>
                    <a:pt x="3090975" y="2622883"/>
                    <a:pt x="3135607" y="2588478"/>
                  </a:cubicBezTo>
                  <a:cubicBezTo>
                    <a:pt x="3372711" y="2405536"/>
                    <a:pt x="3596645" y="2232733"/>
                    <a:pt x="3741889" y="2049965"/>
                  </a:cubicBezTo>
                  <a:cubicBezTo>
                    <a:pt x="3875781" y="1881496"/>
                    <a:pt x="3932891" y="1719959"/>
                    <a:pt x="3932891" y="1509806"/>
                  </a:cubicBezTo>
                  <a:cubicBezTo>
                    <a:pt x="3932891" y="958034"/>
                    <a:pt x="3772827" y="463371"/>
                    <a:pt x="3482165" y="116986"/>
                  </a:cubicBezTo>
                  <a:lnTo>
                    <a:pt x="3373043" y="0"/>
                  </a:lnTo>
                  <a:lnTo>
                    <a:pt x="4038310" y="0"/>
                  </a:lnTo>
                  <a:lnTo>
                    <a:pt x="4126393" y="144253"/>
                  </a:lnTo>
                  <a:cubicBezTo>
                    <a:pt x="4339509" y="534059"/>
                    <a:pt x="4452858" y="1003975"/>
                    <a:pt x="4452858" y="1509806"/>
                  </a:cubicBezTo>
                  <a:cubicBezTo>
                    <a:pt x="4452858" y="2290190"/>
                    <a:pt x="3890946" y="2657200"/>
                    <a:pt x="3318809" y="3104286"/>
                  </a:cubicBezTo>
                  <a:cubicBezTo>
                    <a:pt x="2902054" y="3429958"/>
                    <a:pt x="2500553" y="3729027"/>
                    <a:pt x="1929716" y="3729027"/>
                  </a:cubicBezTo>
                  <a:cubicBezTo>
                    <a:pt x="1083208" y="3729027"/>
                    <a:pt x="533602" y="3322499"/>
                    <a:pt x="92844" y="2672799"/>
                  </a:cubicBezTo>
                  <a:lnTo>
                    <a:pt x="0" y="2540909"/>
                  </a:lnTo>
                  <a:lnTo>
                    <a:pt x="0" y="222263"/>
                  </a:lnTo>
                  <a:lnTo>
                    <a:pt x="56950" y="144253"/>
                  </a:lnTo>
                  <a:close/>
                </a:path>
              </a:pathLst>
            </a:custGeom>
            <a:solidFill>
              <a:schemeClr val="lt1">
                <a:alpha val="3019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7"/>
            <p:cNvSpPr/>
            <p:nvPr/>
          </p:nvSpPr>
          <p:spPr>
            <a:xfrm>
              <a:off x="6642" y="0"/>
              <a:ext cx="4656944" cy="4026189"/>
            </a:xfrm>
            <a:custGeom>
              <a:avLst/>
              <a:gdLst/>
              <a:ahLst/>
              <a:cxnLst/>
              <a:rect l="l" t="t" r="r" b="b"/>
              <a:pathLst>
                <a:path w="4656944" h="4026189" extrusionOk="0">
                  <a:moveTo>
                    <a:pt x="1945140" y="3991264"/>
                  </a:moveTo>
                  <a:cubicBezTo>
                    <a:pt x="1949907" y="3991351"/>
                    <a:pt x="1954673" y="3991438"/>
                    <a:pt x="1959526" y="3991438"/>
                  </a:cubicBezTo>
                  <a:cubicBezTo>
                    <a:pt x="1963686" y="3991438"/>
                    <a:pt x="1967847" y="3991438"/>
                    <a:pt x="1972179" y="3991351"/>
                  </a:cubicBezTo>
                  <a:cubicBezTo>
                    <a:pt x="1962994" y="3991523"/>
                    <a:pt x="1954067" y="3991351"/>
                    <a:pt x="1945140" y="3991264"/>
                  </a:cubicBezTo>
                  <a:close/>
                  <a:moveTo>
                    <a:pt x="3966403" y="0"/>
                  </a:moveTo>
                  <a:lnTo>
                    <a:pt x="4231031" y="0"/>
                  </a:lnTo>
                  <a:lnTo>
                    <a:pt x="4309866" y="126953"/>
                  </a:lnTo>
                  <a:cubicBezTo>
                    <a:pt x="4536919" y="519962"/>
                    <a:pt x="4656944" y="969040"/>
                    <a:pt x="4656944" y="1425485"/>
                  </a:cubicBezTo>
                  <a:cubicBezTo>
                    <a:pt x="4656944" y="1776462"/>
                    <a:pt x="4588222" y="2116955"/>
                    <a:pt x="4452596" y="2437688"/>
                  </a:cubicBezTo>
                  <a:cubicBezTo>
                    <a:pt x="4321651" y="2747329"/>
                    <a:pt x="4134204" y="3025338"/>
                    <a:pt x="3895452" y="3264090"/>
                  </a:cubicBezTo>
                  <a:cubicBezTo>
                    <a:pt x="3656701" y="3502841"/>
                    <a:pt x="3378605" y="3690290"/>
                    <a:pt x="3069051" y="3821235"/>
                  </a:cubicBezTo>
                  <a:cubicBezTo>
                    <a:pt x="2748577" y="3956859"/>
                    <a:pt x="2408086" y="4025583"/>
                    <a:pt x="2057107" y="4025583"/>
                  </a:cubicBezTo>
                  <a:cubicBezTo>
                    <a:pt x="2050348" y="4025583"/>
                    <a:pt x="2043675" y="4025409"/>
                    <a:pt x="2036916" y="4025322"/>
                  </a:cubicBezTo>
                  <a:cubicBezTo>
                    <a:pt x="2033621" y="4025236"/>
                    <a:pt x="2030329" y="4025149"/>
                    <a:pt x="2027036" y="4025149"/>
                  </a:cubicBezTo>
                  <a:lnTo>
                    <a:pt x="2005458" y="4025928"/>
                  </a:lnTo>
                  <a:lnTo>
                    <a:pt x="2004937" y="4025928"/>
                  </a:lnTo>
                  <a:lnTo>
                    <a:pt x="2004418" y="4025928"/>
                  </a:lnTo>
                  <a:lnTo>
                    <a:pt x="1972700" y="4026102"/>
                  </a:lnTo>
                  <a:cubicBezTo>
                    <a:pt x="1968279" y="4026189"/>
                    <a:pt x="1963860" y="4026189"/>
                    <a:pt x="1959526" y="4026189"/>
                  </a:cubicBezTo>
                  <a:cubicBezTo>
                    <a:pt x="1946008" y="4026189"/>
                    <a:pt x="1932749" y="4025928"/>
                    <a:pt x="1919922" y="4025583"/>
                  </a:cubicBezTo>
                  <a:lnTo>
                    <a:pt x="1908656" y="4025322"/>
                  </a:lnTo>
                  <a:cubicBezTo>
                    <a:pt x="1871913" y="4024889"/>
                    <a:pt x="1834908" y="4022809"/>
                    <a:pt x="1799030" y="4020902"/>
                  </a:cubicBezTo>
                  <a:lnTo>
                    <a:pt x="1782305" y="4020036"/>
                  </a:lnTo>
                  <a:lnTo>
                    <a:pt x="1781784" y="4020036"/>
                  </a:lnTo>
                  <a:lnTo>
                    <a:pt x="1781265" y="4019949"/>
                  </a:lnTo>
                  <a:lnTo>
                    <a:pt x="1765839" y="4018649"/>
                  </a:lnTo>
                  <a:cubicBezTo>
                    <a:pt x="1729528" y="4015616"/>
                    <a:pt x="1692003" y="4012496"/>
                    <a:pt x="1655000" y="4007816"/>
                  </a:cubicBezTo>
                  <a:cubicBezTo>
                    <a:pt x="1564178" y="3996984"/>
                    <a:pt x="1481504" y="3982858"/>
                    <a:pt x="1402382" y="3964573"/>
                  </a:cubicBezTo>
                  <a:cubicBezTo>
                    <a:pt x="1317886" y="3945074"/>
                    <a:pt x="1234519" y="3919856"/>
                    <a:pt x="1154617" y="3889696"/>
                  </a:cubicBezTo>
                  <a:cubicBezTo>
                    <a:pt x="1075495" y="3859799"/>
                    <a:pt x="996114" y="3823228"/>
                    <a:pt x="918639" y="3780850"/>
                  </a:cubicBezTo>
                  <a:cubicBezTo>
                    <a:pt x="857543" y="3746706"/>
                    <a:pt x="797920" y="3708834"/>
                    <a:pt x="741589" y="3668278"/>
                  </a:cubicBezTo>
                  <a:cubicBezTo>
                    <a:pt x="501863" y="3527345"/>
                    <a:pt x="286341" y="3348667"/>
                    <a:pt x="103549" y="3140728"/>
                  </a:cubicBezTo>
                  <a:lnTo>
                    <a:pt x="0" y="3015106"/>
                  </a:lnTo>
                  <a:lnTo>
                    <a:pt x="0" y="2484097"/>
                  </a:lnTo>
                  <a:lnTo>
                    <a:pt x="17188" y="2506324"/>
                  </a:lnTo>
                  <a:cubicBezTo>
                    <a:pt x="36254" y="2530676"/>
                    <a:pt x="56012" y="2555807"/>
                    <a:pt x="75252" y="2580765"/>
                  </a:cubicBezTo>
                  <a:cubicBezTo>
                    <a:pt x="95443" y="2606851"/>
                    <a:pt x="122048" y="2641256"/>
                    <a:pt x="148653" y="2676699"/>
                  </a:cubicBezTo>
                  <a:cubicBezTo>
                    <a:pt x="161306" y="2693426"/>
                    <a:pt x="173958" y="2710844"/>
                    <a:pt x="186177" y="2727656"/>
                  </a:cubicBezTo>
                  <a:cubicBezTo>
                    <a:pt x="197791" y="2743602"/>
                    <a:pt x="208797" y="2758768"/>
                    <a:pt x="219802" y="2773414"/>
                  </a:cubicBezTo>
                  <a:lnTo>
                    <a:pt x="219975" y="2773586"/>
                  </a:lnTo>
                  <a:lnTo>
                    <a:pt x="220149" y="2773760"/>
                  </a:lnTo>
                  <a:cubicBezTo>
                    <a:pt x="239128" y="2799846"/>
                    <a:pt x="259407" y="2826017"/>
                    <a:pt x="278992" y="2851322"/>
                  </a:cubicBezTo>
                  <a:lnTo>
                    <a:pt x="290344" y="2865967"/>
                  </a:lnTo>
                  <a:lnTo>
                    <a:pt x="296065" y="2873075"/>
                  </a:lnTo>
                  <a:cubicBezTo>
                    <a:pt x="318075" y="2900286"/>
                    <a:pt x="340695" y="2928451"/>
                    <a:pt x="363834" y="2955229"/>
                  </a:cubicBezTo>
                  <a:cubicBezTo>
                    <a:pt x="414704" y="3014852"/>
                    <a:pt x="467047" y="3071355"/>
                    <a:pt x="519304" y="3123178"/>
                  </a:cubicBezTo>
                  <a:cubicBezTo>
                    <a:pt x="630577" y="3232979"/>
                    <a:pt x="747655" y="3327005"/>
                    <a:pt x="867075" y="3402488"/>
                  </a:cubicBezTo>
                  <a:cubicBezTo>
                    <a:pt x="934671" y="3444865"/>
                    <a:pt x="997241" y="3479096"/>
                    <a:pt x="1058596" y="3507088"/>
                  </a:cubicBezTo>
                  <a:lnTo>
                    <a:pt x="1058770" y="3507175"/>
                  </a:lnTo>
                  <a:lnTo>
                    <a:pt x="1058943" y="3507262"/>
                  </a:lnTo>
                  <a:cubicBezTo>
                    <a:pt x="1121339" y="3536639"/>
                    <a:pt x="1189368" y="3563245"/>
                    <a:pt x="1261123" y="3586297"/>
                  </a:cubicBezTo>
                  <a:cubicBezTo>
                    <a:pt x="1327160" y="3607528"/>
                    <a:pt x="1398222" y="3625987"/>
                    <a:pt x="1472230" y="3640980"/>
                  </a:cubicBezTo>
                  <a:cubicBezTo>
                    <a:pt x="1506288" y="3647739"/>
                    <a:pt x="1542426" y="3653805"/>
                    <a:pt x="1579344" y="3659005"/>
                  </a:cubicBezTo>
                  <a:cubicBezTo>
                    <a:pt x="1614008" y="3663857"/>
                    <a:pt x="1650232" y="3667931"/>
                    <a:pt x="1686890" y="3671225"/>
                  </a:cubicBezTo>
                  <a:cubicBezTo>
                    <a:pt x="1756999" y="3677637"/>
                    <a:pt x="1829794" y="3680757"/>
                    <a:pt x="1909524" y="3680931"/>
                  </a:cubicBezTo>
                  <a:lnTo>
                    <a:pt x="1920703" y="3680931"/>
                  </a:lnTo>
                  <a:cubicBezTo>
                    <a:pt x="1925642" y="3681018"/>
                    <a:pt x="1930496" y="3681018"/>
                    <a:pt x="1935434" y="3681018"/>
                  </a:cubicBezTo>
                  <a:cubicBezTo>
                    <a:pt x="1947307" y="3681018"/>
                    <a:pt x="1956146" y="3680931"/>
                    <a:pt x="1964120" y="3680584"/>
                  </a:cubicBezTo>
                  <a:lnTo>
                    <a:pt x="1964379" y="3680584"/>
                  </a:lnTo>
                  <a:lnTo>
                    <a:pt x="1964639" y="3680584"/>
                  </a:lnTo>
                  <a:lnTo>
                    <a:pt x="1991591" y="3679891"/>
                  </a:lnTo>
                  <a:lnTo>
                    <a:pt x="2018717" y="3678503"/>
                  </a:lnTo>
                  <a:cubicBezTo>
                    <a:pt x="2049567" y="3677118"/>
                    <a:pt x="2082412" y="3674257"/>
                    <a:pt x="2124963" y="3669231"/>
                  </a:cubicBezTo>
                  <a:cubicBezTo>
                    <a:pt x="2263187" y="3652332"/>
                    <a:pt x="2401412" y="3614981"/>
                    <a:pt x="2535738" y="3558218"/>
                  </a:cubicBezTo>
                  <a:cubicBezTo>
                    <a:pt x="2597354" y="3532480"/>
                    <a:pt x="2661136" y="3500848"/>
                    <a:pt x="2730812" y="3461503"/>
                  </a:cubicBezTo>
                  <a:cubicBezTo>
                    <a:pt x="2790781" y="3427879"/>
                    <a:pt x="2852657" y="3389229"/>
                    <a:pt x="2920080" y="3343298"/>
                  </a:cubicBezTo>
                  <a:cubicBezTo>
                    <a:pt x="2975543" y="3305514"/>
                    <a:pt x="3034385" y="3262790"/>
                    <a:pt x="3105101" y="3208887"/>
                  </a:cubicBezTo>
                  <a:cubicBezTo>
                    <a:pt x="3136127" y="3185315"/>
                    <a:pt x="3167411" y="3160616"/>
                    <a:pt x="3196443" y="3137650"/>
                  </a:cubicBezTo>
                  <a:lnTo>
                    <a:pt x="3289603" y="3063123"/>
                  </a:lnTo>
                  <a:cubicBezTo>
                    <a:pt x="3342033" y="3021525"/>
                    <a:pt x="3395243" y="2980187"/>
                    <a:pt x="3446634" y="2940150"/>
                  </a:cubicBezTo>
                  <a:cubicBezTo>
                    <a:pt x="3518216" y="2884427"/>
                    <a:pt x="3592311" y="2826798"/>
                    <a:pt x="3662420" y="2769601"/>
                  </a:cubicBezTo>
                  <a:cubicBezTo>
                    <a:pt x="3806018" y="2653389"/>
                    <a:pt x="3909664" y="2559013"/>
                    <a:pt x="3998319" y="2463860"/>
                  </a:cubicBezTo>
                  <a:cubicBezTo>
                    <a:pt x="4052308" y="2405537"/>
                    <a:pt x="4097806" y="2350333"/>
                    <a:pt x="4137238" y="2295217"/>
                  </a:cubicBezTo>
                  <a:cubicBezTo>
                    <a:pt x="4181694" y="2232560"/>
                    <a:pt x="4217572" y="2172592"/>
                    <a:pt x="4247124" y="2111582"/>
                  </a:cubicBezTo>
                  <a:cubicBezTo>
                    <a:pt x="4308913" y="1985577"/>
                    <a:pt x="4347564" y="1847178"/>
                    <a:pt x="4361949" y="1700374"/>
                  </a:cubicBezTo>
                  <a:cubicBezTo>
                    <a:pt x="4365329" y="1665537"/>
                    <a:pt x="4367496" y="1628532"/>
                    <a:pt x="4368449" y="1590747"/>
                  </a:cubicBezTo>
                  <a:lnTo>
                    <a:pt x="4368536" y="1586502"/>
                  </a:lnTo>
                  <a:cubicBezTo>
                    <a:pt x="4368796" y="1569516"/>
                    <a:pt x="4369057" y="1552097"/>
                    <a:pt x="4368796" y="1534158"/>
                  </a:cubicBezTo>
                  <a:cubicBezTo>
                    <a:pt x="4368796" y="1528612"/>
                    <a:pt x="4368710" y="1523152"/>
                    <a:pt x="4368710" y="1517606"/>
                  </a:cubicBezTo>
                  <a:cubicBezTo>
                    <a:pt x="4368710" y="1504000"/>
                    <a:pt x="4368623" y="1490047"/>
                    <a:pt x="4368189" y="1476095"/>
                  </a:cubicBezTo>
                  <a:cubicBezTo>
                    <a:pt x="4366715" y="1397060"/>
                    <a:pt x="4362817" y="1319238"/>
                    <a:pt x="4356749" y="1244884"/>
                  </a:cubicBezTo>
                  <a:cubicBezTo>
                    <a:pt x="4343144" y="1083520"/>
                    <a:pt x="4319745" y="929522"/>
                    <a:pt x="4287074" y="787052"/>
                  </a:cubicBezTo>
                  <a:cubicBezTo>
                    <a:pt x="4251284" y="631321"/>
                    <a:pt x="4204139" y="482958"/>
                    <a:pt x="4147029" y="346032"/>
                  </a:cubicBezTo>
                  <a:cubicBezTo>
                    <a:pt x="4132211" y="310328"/>
                    <a:pt x="4116439" y="274710"/>
                    <a:pt x="4100319" y="240307"/>
                  </a:cubicBezTo>
                  <a:cubicBezTo>
                    <a:pt x="4084547" y="207028"/>
                    <a:pt x="4067041" y="172277"/>
                    <a:pt x="4048323" y="136833"/>
                  </a:cubicBezTo>
                  <a:close/>
                  <a:moveTo>
                    <a:pt x="0" y="0"/>
                  </a:moveTo>
                  <a:lnTo>
                    <a:pt x="278246" y="0"/>
                  </a:lnTo>
                  <a:lnTo>
                    <a:pt x="193425" y="86981"/>
                  </a:lnTo>
                  <a:cubicBezTo>
                    <a:pt x="142241" y="144090"/>
                    <a:pt x="93754" y="203041"/>
                    <a:pt x="48300" y="263444"/>
                  </a:cubicBezTo>
                  <a:lnTo>
                    <a:pt x="0" y="33388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69" name="Google Shape;169;p7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39586" y="2564970"/>
            <a:ext cx="1724615" cy="3278632"/>
          </a:xfrm>
          <a:custGeom>
            <a:avLst/>
            <a:gdLst/>
            <a:ahLst/>
            <a:cxnLst/>
            <a:rect l="l" t="t" r="r" b="b"/>
            <a:pathLst>
              <a:path w="6057610" h="6057610" extrusionOk="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170" name="Google Shape;170;p7"/>
          <p:cNvGrpSpPr/>
          <p:nvPr/>
        </p:nvGrpSpPr>
        <p:grpSpPr>
          <a:xfrm>
            <a:off x="3125938" y="2543765"/>
            <a:ext cx="3375140" cy="3326212"/>
            <a:chOff x="3414665" y="738154"/>
            <a:chExt cx="5366579" cy="5378461"/>
          </a:xfrm>
        </p:grpSpPr>
        <p:sp>
          <p:nvSpPr>
            <p:cNvPr id="171" name="Google Shape;171;p7"/>
            <p:cNvSpPr/>
            <p:nvPr/>
          </p:nvSpPr>
          <p:spPr>
            <a:xfrm>
              <a:off x="3567033" y="752474"/>
              <a:ext cx="5098846" cy="5278088"/>
            </a:xfrm>
            <a:custGeom>
              <a:avLst/>
              <a:gdLst/>
              <a:ahLst/>
              <a:cxnLst/>
              <a:rect l="l" t="t" r="r" b="b"/>
              <a:pathLst>
                <a:path w="5098846" h="5278088" extrusionOk="0">
                  <a:moveTo>
                    <a:pt x="2413047" y="571500"/>
                  </a:moveTo>
                  <a:cubicBezTo>
                    <a:pt x="2438384" y="571500"/>
                    <a:pt x="2463244" y="571881"/>
                    <a:pt x="2488866" y="572738"/>
                  </a:cubicBezTo>
                  <a:lnTo>
                    <a:pt x="2498486" y="573024"/>
                  </a:lnTo>
                  <a:lnTo>
                    <a:pt x="2508107" y="573024"/>
                  </a:lnTo>
                  <a:lnTo>
                    <a:pt x="2513345" y="573024"/>
                  </a:lnTo>
                  <a:cubicBezTo>
                    <a:pt x="2841101" y="573024"/>
                    <a:pt x="3139995" y="633222"/>
                    <a:pt x="3401742" y="751904"/>
                  </a:cubicBezTo>
                  <a:cubicBezTo>
                    <a:pt x="3637295" y="858774"/>
                    <a:pt x="3843416" y="1013079"/>
                    <a:pt x="4014200" y="1210532"/>
                  </a:cubicBezTo>
                  <a:cubicBezTo>
                    <a:pt x="4178601" y="1400651"/>
                    <a:pt x="4306903" y="1625727"/>
                    <a:pt x="4395390" y="1879473"/>
                  </a:cubicBezTo>
                  <a:cubicBezTo>
                    <a:pt x="4482925" y="2130362"/>
                    <a:pt x="4527311" y="2395728"/>
                    <a:pt x="4527311" y="2668334"/>
                  </a:cubicBezTo>
                  <a:cubicBezTo>
                    <a:pt x="4527311" y="2936843"/>
                    <a:pt x="4484163" y="3196114"/>
                    <a:pt x="4399010" y="3439001"/>
                  </a:cubicBezTo>
                  <a:cubicBezTo>
                    <a:pt x="4312808" y="3684937"/>
                    <a:pt x="4187269" y="3902202"/>
                    <a:pt x="4025820" y="4084796"/>
                  </a:cubicBezTo>
                  <a:cubicBezTo>
                    <a:pt x="3856751" y="4276058"/>
                    <a:pt x="3650535" y="4425601"/>
                    <a:pt x="3412982" y="4529328"/>
                  </a:cubicBezTo>
                  <a:cubicBezTo>
                    <a:pt x="3145710" y="4645914"/>
                    <a:pt x="2837481" y="4705065"/>
                    <a:pt x="2496676" y="4705065"/>
                  </a:cubicBezTo>
                  <a:lnTo>
                    <a:pt x="2489438" y="4705065"/>
                  </a:lnTo>
                  <a:lnTo>
                    <a:pt x="2479532" y="4705065"/>
                  </a:lnTo>
                  <a:lnTo>
                    <a:pt x="2469626" y="4705350"/>
                  </a:lnTo>
                  <a:cubicBezTo>
                    <a:pt x="2442765" y="4706207"/>
                    <a:pt x="2415809" y="4706684"/>
                    <a:pt x="2389520" y="4706684"/>
                  </a:cubicBezTo>
                  <a:cubicBezTo>
                    <a:pt x="2090245" y="4706684"/>
                    <a:pt x="1819640" y="4650200"/>
                    <a:pt x="1585039" y="4538853"/>
                  </a:cubicBezTo>
                  <a:cubicBezTo>
                    <a:pt x="1373774" y="4438555"/>
                    <a:pt x="1189370" y="4292823"/>
                    <a:pt x="1036970" y="4105656"/>
                  </a:cubicBezTo>
                  <a:cubicBezTo>
                    <a:pt x="888095" y="3922871"/>
                    <a:pt x="771985" y="3704463"/>
                    <a:pt x="691880" y="3456718"/>
                  </a:cubicBezTo>
                  <a:cubicBezTo>
                    <a:pt x="612060" y="3210020"/>
                    <a:pt x="571674" y="2946749"/>
                    <a:pt x="571674" y="2673953"/>
                  </a:cubicBezTo>
                  <a:cubicBezTo>
                    <a:pt x="571674" y="2396109"/>
                    <a:pt x="613584" y="2125790"/>
                    <a:pt x="696166" y="1870710"/>
                  </a:cubicBezTo>
                  <a:cubicBezTo>
                    <a:pt x="779224" y="1614011"/>
                    <a:pt x="899239" y="1387031"/>
                    <a:pt x="1052782" y="1195959"/>
                  </a:cubicBezTo>
                  <a:cubicBezTo>
                    <a:pt x="1209563" y="1000887"/>
                    <a:pt x="1397777" y="848963"/>
                    <a:pt x="1612090" y="744569"/>
                  </a:cubicBezTo>
                  <a:cubicBezTo>
                    <a:pt x="1847548" y="629698"/>
                    <a:pt x="2117105" y="571500"/>
                    <a:pt x="2413047" y="571500"/>
                  </a:cubicBezTo>
                  <a:moveTo>
                    <a:pt x="2413047" y="0"/>
                  </a:moveTo>
                  <a:cubicBezTo>
                    <a:pt x="-755635" y="0"/>
                    <a:pt x="-844694" y="5278089"/>
                    <a:pt x="2389425" y="5278089"/>
                  </a:cubicBezTo>
                  <a:cubicBezTo>
                    <a:pt x="2421810" y="5278089"/>
                    <a:pt x="2455052" y="5277517"/>
                    <a:pt x="2488104" y="5276469"/>
                  </a:cubicBezTo>
                  <a:cubicBezTo>
                    <a:pt x="2491152" y="5276469"/>
                    <a:pt x="2493629" y="5276469"/>
                    <a:pt x="2496676" y="5276469"/>
                  </a:cubicBezTo>
                  <a:cubicBezTo>
                    <a:pt x="6022832" y="5276469"/>
                    <a:pt x="5903674" y="1524"/>
                    <a:pt x="2513441" y="1524"/>
                  </a:cubicBezTo>
                  <a:cubicBezTo>
                    <a:pt x="2511536" y="1524"/>
                    <a:pt x="2509440" y="1524"/>
                    <a:pt x="2507535" y="1524"/>
                  </a:cubicBezTo>
                  <a:cubicBezTo>
                    <a:pt x="2475531" y="476"/>
                    <a:pt x="2444480" y="0"/>
                    <a:pt x="2413047" y="0"/>
                  </a:cubicBezTo>
                  <a:lnTo>
                    <a:pt x="2413047" y="0"/>
                  </a:lnTo>
                  <a:close/>
                </a:path>
              </a:pathLst>
            </a:custGeom>
            <a:solidFill>
              <a:schemeClr val="lt1">
                <a:alpha val="3019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7"/>
            <p:cNvSpPr/>
            <p:nvPr/>
          </p:nvSpPr>
          <p:spPr>
            <a:xfrm>
              <a:off x="3578615" y="772453"/>
              <a:ext cx="5079154" cy="5190747"/>
            </a:xfrm>
            <a:custGeom>
              <a:avLst/>
              <a:gdLst/>
              <a:ahLst/>
              <a:cxnLst/>
              <a:rect l="l" t="t" r="r" b="b"/>
              <a:pathLst>
                <a:path w="5079154" h="5190747" extrusionOk="0">
                  <a:moveTo>
                    <a:pt x="2498620" y="24"/>
                  </a:moveTo>
                  <a:cubicBezTo>
                    <a:pt x="2829900" y="881"/>
                    <a:pt x="3167084" y="51649"/>
                    <a:pt x="3484267" y="172045"/>
                  </a:cubicBezTo>
                  <a:lnTo>
                    <a:pt x="3543417" y="195382"/>
                  </a:lnTo>
                  <a:lnTo>
                    <a:pt x="3573040" y="207002"/>
                  </a:lnTo>
                  <a:cubicBezTo>
                    <a:pt x="3582756" y="211193"/>
                    <a:pt x="3592376" y="215670"/>
                    <a:pt x="3602091" y="220051"/>
                  </a:cubicBezTo>
                  <a:lnTo>
                    <a:pt x="3660099" y="246531"/>
                  </a:lnTo>
                  <a:lnTo>
                    <a:pt x="3689150" y="259771"/>
                  </a:lnTo>
                  <a:cubicBezTo>
                    <a:pt x="3698770" y="264343"/>
                    <a:pt x="3708009" y="269486"/>
                    <a:pt x="3717534" y="274439"/>
                  </a:cubicBezTo>
                  <a:lnTo>
                    <a:pt x="3774303" y="303871"/>
                  </a:lnTo>
                  <a:lnTo>
                    <a:pt x="3802688" y="318635"/>
                  </a:lnTo>
                  <a:cubicBezTo>
                    <a:pt x="3812022" y="323779"/>
                    <a:pt x="3821071" y="329398"/>
                    <a:pt x="3830310" y="334732"/>
                  </a:cubicBezTo>
                  <a:lnTo>
                    <a:pt x="3885555" y="367308"/>
                  </a:lnTo>
                  <a:lnTo>
                    <a:pt x="3913178" y="383691"/>
                  </a:lnTo>
                  <a:lnTo>
                    <a:pt x="3939943" y="401312"/>
                  </a:lnTo>
                  <a:cubicBezTo>
                    <a:pt x="4083580" y="494371"/>
                    <a:pt x="4218168" y="602957"/>
                    <a:pt x="4339612" y="724972"/>
                  </a:cubicBezTo>
                  <a:cubicBezTo>
                    <a:pt x="4460675" y="847368"/>
                    <a:pt x="4570117" y="982051"/>
                    <a:pt x="4664034" y="1126832"/>
                  </a:cubicBezTo>
                  <a:cubicBezTo>
                    <a:pt x="4758331" y="1271421"/>
                    <a:pt x="4837674" y="1425631"/>
                    <a:pt x="4902539" y="1585460"/>
                  </a:cubicBezTo>
                  <a:cubicBezTo>
                    <a:pt x="4966357" y="1745576"/>
                    <a:pt x="5019316" y="1910930"/>
                    <a:pt x="5047891" y="2081046"/>
                  </a:cubicBezTo>
                  <a:cubicBezTo>
                    <a:pt x="5062369" y="2166009"/>
                    <a:pt x="5070847" y="2251829"/>
                    <a:pt x="5075228" y="2337554"/>
                  </a:cubicBezTo>
                  <a:cubicBezTo>
                    <a:pt x="5076942" y="2358986"/>
                    <a:pt x="5077228" y="2380417"/>
                    <a:pt x="5077609" y="2401943"/>
                  </a:cubicBezTo>
                  <a:lnTo>
                    <a:pt x="5078847" y="2466237"/>
                  </a:lnTo>
                  <a:cubicBezTo>
                    <a:pt x="5079609" y="2487668"/>
                    <a:pt x="5078752" y="2509099"/>
                    <a:pt x="5078466" y="2530531"/>
                  </a:cubicBezTo>
                  <a:lnTo>
                    <a:pt x="5076942" y="2594729"/>
                  </a:lnTo>
                  <a:cubicBezTo>
                    <a:pt x="5071037" y="2765894"/>
                    <a:pt x="5038557" y="2934962"/>
                    <a:pt x="4999028" y="3099269"/>
                  </a:cubicBezTo>
                  <a:cubicBezTo>
                    <a:pt x="4988550" y="3140321"/>
                    <a:pt x="4978359" y="3181279"/>
                    <a:pt x="4968738" y="3222141"/>
                  </a:cubicBezTo>
                  <a:lnTo>
                    <a:pt x="4952451" y="3283101"/>
                  </a:lnTo>
                  <a:lnTo>
                    <a:pt x="4936925" y="3344156"/>
                  </a:lnTo>
                  <a:lnTo>
                    <a:pt x="4919875" y="3404831"/>
                  </a:lnTo>
                  <a:cubicBezTo>
                    <a:pt x="4914256" y="3425024"/>
                    <a:pt x="4909207" y="3445407"/>
                    <a:pt x="4903016" y="3465410"/>
                  </a:cubicBezTo>
                  <a:cubicBezTo>
                    <a:pt x="4890252" y="3505415"/>
                    <a:pt x="4878537" y="3545705"/>
                    <a:pt x="4865297" y="3585520"/>
                  </a:cubicBezTo>
                  <a:cubicBezTo>
                    <a:pt x="4811957" y="3744682"/>
                    <a:pt x="4749378" y="3901655"/>
                    <a:pt x="4671177" y="4052340"/>
                  </a:cubicBezTo>
                  <a:cubicBezTo>
                    <a:pt x="4593073" y="4202835"/>
                    <a:pt x="4498870" y="4346948"/>
                    <a:pt x="4386094" y="4476393"/>
                  </a:cubicBezTo>
                  <a:cubicBezTo>
                    <a:pt x="4371997" y="4492490"/>
                    <a:pt x="4358091" y="4508969"/>
                    <a:pt x="4343708" y="4524875"/>
                  </a:cubicBezTo>
                  <a:lnTo>
                    <a:pt x="4298655" y="4570976"/>
                  </a:lnTo>
                  <a:cubicBezTo>
                    <a:pt x="4283605" y="4586312"/>
                    <a:pt x="4268651" y="4601742"/>
                    <a:pt x="4252935" y="4616411"/>
                  </a:cubicBezTo>
                  <a:cubicBezTo>
                    <a:pt x="4237028" y="4630793"/>
                    <a:pt x="4221026" y="4645176"/>
                    <a:pt x="4204738" y="4659273"/>
                  </a:cubicBezTo>
                  <a:lnTo>
                    <a:pt x="4180354" y="4680419"/>
                  </a:lnTo>
                  <a:cubicBezTo>
                    <a:pt x="4172163" y="4687372"/>
                    <a:pt x="4164257" y="4694706"/>
                    <a:pt x="4155494" y="4700898"/>
                  </a:cubicBezTo>
                  <a:lnTo>
                    <a:pt x="4103964" y="4739664"/>
                  </a:lnTo>
                  <a:lnTo>
                    <a:pt x="4078151" y="4759000"/>
                  </a:lnTo>
                  <a:cubicBezTo>
                    <a:pt x="4069578" y="4765477"/>
                    <a:pt x="4060910" y="4771764"/>
                    <a:pt x="4051766" y="4777479"/>
                  </a:cubicBezTo>
                  <a:lnTo>
                    <a:pt x="3997950" y="4812816"/>
                  </a:lnTo>
                  <a:lnTo>
                    <a:pt x="3970994" y="4830342"/>
                  </a:lnTo>
                  <a:lnTo>
                    <a:pt x="3957469" y="4839010"/>
                  </a:lnTo>
                  <a:lnTo>
                    <a:pt x="3943563" y="4847011"/>
                  </a:lnTo>
                  <a:lnTo>
                    <a:pt x="3887746" y="4878824"/>
                  </a:lnTo>
                  <a:lnTo>
                    <a:pt x="3859742" y="4894541"/>
                  </a:lnTo>
                  <a:lnTo>
                    <a:pt x="3845741" y="4902351"/>
                  </a:lnTo>
                  <a:lnTo>
                    <a:pt x="3831358" y="4909400"/>
                  </a:lnTo>
                  <a:lnTo>
                    <a:pt x="3773827" y="4937498"/>
                  </a:lnTo>
                  <a:lnTo>
                    <a:pt x="3745157" y="4951500"/>
                  </a:lnTo>
                  <a:cubicBezTo>
                    <a:pt x="3735632" y="4956263"/>
                    <a:pt x="3726012" y="4960835"/>
                    <a:pt x="3716106" y="4964835"/>
                  </a:cubicBezTo>
                  <a:lnTo>
                    <a:pt x="3657146" y="4989314"/>
                  </a:lnTo>
                  <a:cubicBezTo>
                    <a:pt x="3637429" y="4997220"/>
                    <a:pt x="3618093" y="5005983"/>
                    <a:pt x="3598091" y="5013032"/>
                  </a:cubicBezTo>
                  <a:lnTo>
                    <a:pt x="3538083" y="5033986"/>
                  </a:lnTo>
                  <a:cubicBezTo>
                    <a:pt x="3518081" y="5040845"/>
                    <a:pt x="3498174" y="5047989"/>
                    <a:pt x="3478171" y="5054656"/>
                  </a:cubicBezTo>
                  <a:lnTo>
                    <a:pt x="3417306" y="5072086"/>
                  </a:lnTo>
                  <a:lnTo>
                    <a:pt x="3356632" y="5089422"/>
                  </a:lnTo>
                  <a:cubicBezTo>
                    <a:pt x="3336344" y="5094756"/>
                    <a:pt x="3315770" y="5099138"/>
                    <a:pt x="3295386" y="5103996"/>
                  </a:cubicBezTo>
                  <a:cubicBezTo>
                    <a:pt x="3254524" y="5113330"/>
                    <a:pt x="3213948" y="5123712"/>
                    <a:pt x="3172514" y="5129999"/>
                  </a:cubicBezTo>
                  <a:lnTo>
                    <a:pt x="3110887" y="5141143"/>
                  </a:lnTo>
                  <a:lnTo>
                    <a:pt x="3080121" y="5146667"/>
                  </a:lnTo>
                  <a:cubicBezTo>
                    <a:pt x="3069834" y="5148286"/>
                    <a:pt x="3059547" y="5149525"/>
                    <a:pt x="3049165" y="5150954"/>
                  </a:cubicBezTo>
                  <a:cubicBezTo>
                    <a:pt x="2884859" y="5176481"/>
                    <a:pt x="2718838" y="5186958"/>
                    <a:pt x="2555008" y="5189435"/>
                  </a:cubicBezTo>
                  <a:cubicBezTo>
                    <a:pt x="2514050" y="5190197"/>
                    <a:pt x="2473093" y="5191244"/>
                    <a:pt x="2431945" y="5190483"/>
                  </a:cubicBezTo>
                  <a:lnTo>
                    <a:pt x="2370318" y="5190387"/>
                  </a:lnTo>
                  <a:cubicBezTo>
                    <a:pt x="2349744" y="5190292"/>
                    <a:pt x="2329266" y="5190577"/>
                    <a:pt x="2308501" y="5189244"/>
                  </a:cubicBezTo>
                  <a:lnTo>
                    <a:pt x="2184200" y="5183434"/>
                  </a:lnTo>
                  <a:lnTo>
                    <a:pt x="2059994" y="5172099"/>
                  </a:lnTo>
                  <a:cubicBezTo>
                    <a:pt x="1894544" y="5153335"/>
                    <a:pt x="1729095" y="5121236"/>
                    <a:pt x="1568027" y="5069134"/>
                  </a:cubicBezTo>
                  <a:lnTo>
                    <a:pt x="1537738" y="5059704"/>
                  </a:lnTo>
                  <a:cubicBezTo>
                    <a:pt x="1527546" y="5056751"/>
                    <a:pt x="1517831" y="5052465"/>
                    <a:pt x="1507829" y="5048941"/>
                  </a:cubicBezTo>
                  <a:lnTo>
                    <a:pt x="1448298" y="5026557"/>
                  </a:lnTo>
                  <a:lnTo>
                    <a:pt x="1418485" y="5015318"/>
                  </a:lnTo>
                  <a:cubicBezTo>
                    <a:pt x="1408484" y="5011698"/>
                    <a:pt x="1398959" y="5006840"/>
                    <a:pt x="1389243" y="5002649"/>
                  </a:cubicBezTo>
                  <a:lnTo>
                    <a:pt x="1331045" y="4976360"/>
                  </a:lnTo>
                  <a:cubicBezTo>
                    <a:pt x="1253702" y="4940737"/>
                    <a:pt x="1178645" y="4899494"/>
                    <a:pt x="1106446" y="4853583"/>
                  </a:cubicBezTo>
                  <a:cubicBezTo>
                    <a:pt x="962047" y="4761667"/>
                    <a:pt x="829268" y="4650796"/>
                    <a:pt x="710777" y="4526495"/>
                  </a:cubicBezTo>
                  <a:cubicBezTo>
                    <a:pt x="592667" y="4401813"/>
                    <a:pt x="488940" y="4263795"/>
                    <a:pt x="400834" y="4116824"/>
                  </a:cubicBezTo>
                  <a:cubicBezTo>
                    <a:pt x="312728" y="3969758"/>
                    <a:pt x="239671" y="3814215"/>
                    <a:pt x="181092" y="3653719"/>
                  </a:cubicBezTo>
                  <a:cubicBezTo>
                    <a:pt x="122418" y="3493223"/>
                    <a:pt x="78127" y="3327773"/>
                    <a:pt x="47361" y="3159943"/>
                  </a:cubicBezTo>
                  <a:cubicBezTo>
                    <a:pt x="43646" y="3138988"/>
                    <a:pt x="39265" y="3118033"/>
                    <a:pt x="36026" y="3096887"/>
                  </a:cubicBezTo>
                  <a:lnTo>
                    <a:pt x="26882" y="3033546"/>
                  </a:lnTo>
                  <a:cubicBezTo>
                    <a:pt x="24120" y="3012400"/>
                    <a:pt x="20596" y="2991350"/>
                    <a:pt x="18596" y="2970110"/>
                  </a:cubicBezTo>
                  <a:lnTo>
                    <a:pt x="12214" y="2906482"/>
                  </a:lnTo>
                  <a:cubicBezTo>
                    <a:pt x="7261" y="2864096"/>
                    <a:pt x="5737" y="2821424"/>
                    <a:pt x="3451" y="2778848"/>
                  </a:cubicBezTo>
                  <a:cubicBezTo>
                    <a:pt x="689" y="2736271"/>
                    <a:pt x="308" y="2693599"/>
                    <a:pt x="22" y="2650927"/>
                  </a:cubicBezTo>
                  <a:cubicBezTo>
                    <a:pt x="-645" y="2480334"/>
                    <a:pt x="13928" y="2309837"/>
                    <a:pt x="42313" y="2141625"/>
                  </a:cubicBezTo>
                  <a:cubicBezTo>
                    <a:pt x="70507" y="1973414"/>
                    <a:pt x="111369" y="1807202"/>
                    <a:pt x="165662" y="1644896"/>
                  </a:cubicBezTo>
                  <a:cubicBezTo>
                    <a:pt x="219954" y="1482685"/>
                    <a:pt x="287963" y="1324666"/>
                    <a:pt x="370259" y="1173504"/>
                  </a:cubicBezTo>
                  <a:cubicBezTo>
                    <a:pt x="452459" y="1022438"/>
                    <a:pt x="549519" y="878515"/>
                    <a:pt x="661247" y="746022"/>
                  </a:cubicBezTo>
                  <a:lnTo>
                    <a:pt x="704015" y="696968"/>
                  </a:lnTo>
                  <a:cubicBezTo>
                    <a:pt x="718302" y="680680"/>
                    <a:pt x="732113" y="664012"/>
                    <a:pt x="747353" y="648486"/>
                  </a:cubicBezTo>
                  <a:lnTo>
                    <a:pt x="792121" y="601147"/>
                  </a:lnTo>
                  <a:lnTo>
                    <a:pt x="814505" y="577429"/>
                  </a:lnTo>
                  <a:cubicBezTo>
                    <a:pt x="822125" y="569619"/>
                    <a:pt x="830221" y="562380"/>
                    <a:pt x="838031" y="554855"/>
                  </a:cubicBezTo>
                  <a:cubicBezTo>
                    <a:pt x="853843" y="539901"/>
                    <a:pt x="869845" y="525137"/>
                    <a:pt x="885942" y="510469"/>
                  </a:cubicBezTo>
                  <a:cubicBezTo>
                    <a:pt x="894038" y="503230"/>
                    <a:pt x="902039" y="495800"/>
                    <a:pt x="910326" y="488752"/>
                  </a:cubicBezTo>
                  <a:lnTo>
                    <a:pt x="935948" y="468368"/>
                  </a:lnTo>
                  <a:cubicBezTo>
                    <a:pt x="970334" y="441508"/>
                    <a:pt x="1004147" y="414171"/>
                    <a:pt x="1040533" y="390073"/>
                  </a:cubicBezTo>
                  <a:cubicBezTo>
                    <a:pt x="1183313" y="290155"/>
                    <a:pt x="1339713" y="210907"/>
                    <a:pt x="1501638" y="152614"/>
                  </a:cubicBezTo>
                  <a:cubicBezTo>
                    <a:pt x="1663658" y="93940"/>
                    <a:pt x="1830822" y="56602"/>
                    <a:pt x="1997700" y="32599"/>
                  </a:cubicBezTo>
                  <a:cubicBezTo>
                    <a:pt x="2164864" y="9073"/>
                    <a:pt x="2332599" y="-548"/>
                    <a:pt x="2498620" y="24"/>
                  </a:cubicBezTo>
                  <a:close/>
                  <a:moveTo>
                    <a:pt x="2496620" y="193572"/>
                  </a:moveTo>
                  <a:cubicBezTo>
                    <a:pt x="2340886" y="190714"/>
                    <a:pt x="2186486" y="205859"/>
                    <a:pt x="2037229" y="241483"/>
                  </a:cubicBezTo>
                  <a:cubicBezTo>
                    <a:pt x="1887972" y="276820"/>
                    <a:pt x="1745383" y="333494"/>
                    <a:pt x="1613081" y="404646"/>
                  </a:cubicBezTo>
                  <a:cubicBezTo>
                    <a:pt x="1480683" y="475893"/>
                    <a:pt x="1358477" y="561904"/>
                    <a:pt x="1245892" y="657725"/>
                  </a:cubicBezTo>
                  <a:cubicBezTo>
                    <a:pt x="1216841" y="680490"/>
                    <a:pt x="1190837" y="707160"/>
                    <a:pt x="1163310" y="731639"/>
                  </a:cubicBezTo>
                  <a:lnTo>
                    <a:pt x="1142831" y="750118"/>
                  </a:lnTo>
                  <a:cubicBezTo>
                    <a:pt x="1136069" y="756404"/>
                    <a:pt x="1129687" y="763072"/>
                    <a:pt x="1123019" y="769453"/>
                  </a:cubicBezTo>
                  <a:cubicBezTo>
                    <a:pt x="1109780" y="782312"/>
                    <a:pt x="1096540" y="795171"/>
                    <a:pt x="1083014" y="807744"/>
                  </a:cubicBezTo>
                  <a:cubicBezTo>
                    <a:pt x="1076347" y="814126"/>
                    <a:pt x="1069394" y="820222"/>
                    <a:pt x="1062917" y="826794"/>
                  </a:cubicBezTo>
                  <a:lnTo>
                    <a:pt x="1043676" y="846701"/>
                  </a:lnTo>
                  <a:lnTo>
                    <a:pt x="1005100" y="886516"/>
                  </a:lnTo>
                  <a:cubicBezTo>
                    <a:pt x="991860" y="899470"/>
                    <a:pt x="980240" y="913948"/>
                    <a:pt x="968143" y="927949"/>
                  </a:cubicBezTo>
                  <a:lnTo>
                    <a:pt x="932138" y="970336"/>
                  </a:lnTo>
                  <a:cubicBezTo>
                    <a:pt x="744020" y="1200269"/>
                    <a:pt x="605526" y="1472113"/>
                    <a:pt x="514467" y="1759006"/>
                  </a:cubicBezTo>
                  <a:cubicBezTo>
                    <a:pt x="468842" y="1902547"/>
                    <a:pt x="435219" y="2050376"/>
                    <a:pt x="413693" y="2199918"/>
                  </a:cubicBezTo>
                  <a:cubicBezTo>
                    <a:pt x="392261" y="2349556"/>
                    <a:pt x="381689" y="2500622"/>
                    <a:pt x="380546" y="2651689"/>
                  </a:cubicBezTo>
                  <a:lnTo>
                    <a:pt x="380260" y="2708363"/>
                  </a:lnTo>
                  <a:cubicBezTo>
                    <a:pt x="379688" y="2727317"/>
                    <a:pt x="381117" y="2746082"/>
                    <a:pt x="381403" y="2765036"/>
                  </a:cubicBezTo>
                  <a:lnTo>
                    <a:pt x="383117" y="2821710"/>
                  </a:lnTo>
                  <a:cubicBezTo>
                    <a:pt x="383213" y="2831140"/>
                    <a:pt x="383879" y="2840570"/>
                    <a:pt x="384546" y="2849999"/>
                  </a:cubicBezTo>
                  <a:lnTo>
                    <a:pt x="386261" y="2878289"/>
                  </a:lnTo>
                  <a:lnTo>
                    <a:pt x="389499" y="2934867"/>
                  </a:lnTo>
                  <a:cubicBezTo>
                    <a:pt x="390452" y="2953727"/>
                    <a:pt x="392928" y="2972491"/>
                    <a:pt x="394547" y="2991255"/>
                  </a:cubicBezTo>
                  <a:lnTo>
                    <a:pt x="399691" y="3047738"/>
                  </a:lnTo>
                  <a:cubicBezTo>
                    <a:pt x="401501" y="3066598"/>
                    <a:pt x="404358" y="3085172"/>
                    <a:pt x="406644" y="3103936"/>
                  </a:cubicBezTo>
                  <a:cubicBezTo>
                    <a:pt x="425599" y="3253859"/>
                    <a:pt x="456650" y="3402354"/>
                    <a:pt x="500370" y="3546753"/>
                  </a:cubicBezTo>
                  <a:cubicBezTo>
                    <a:pt x="544090" y="3691152"/>
                    <a:pt x="600668" y="3831550"/>
                    <a:pt x="670677" y="3964710"/>
                  </a:cubicBezTo>
                  <a:cubicBezTo>
                    <a:pt x="740591" y="4097870"/>
                    <a:pt x="823458" y="4224171"/>
                    <a:pt x="920042" y="4339233"/>
                  </a:cubicBezTo>
                  <a:cubicBezTo>
                    <a:pt x="1016720" y="4454105"/>
                    <a:pt x="1127115" y="4557356"/>
                    <a:pt x="1248464" y="4646700"/>
                  </a:cubicBezTo>
                  <a:lnTo>
                    <a:pt x="1294374" y="4679657"/>
                  </a:lnTo>
                  <a:lnTo>
                    <a:pt x="1317329" y="4696230"/>
                  </a:lnTo>
                  <a:lnTo>
                    <a:pt x="1341237" y="4711375"/>
                  </a:lnTo>
                  <a:lnTo>
                    <a:pt x="1388957" y="4742046"/>
                  </a:lnTo>
                  <a:cubicBezTo>
                    <a:pt x="1396958" y="4747094"/>
                    <a:pt x="1404769" y="4752523"/>
                    <a:pt x="1412960" y="4757190"/>
                  </a:cubicBezTo>
                  <a:lnTo>
                    <a:pt x="1437725" y="4771097"/>
                  </a:lnTo>
                  <a:lnTo>
                    <a:pt x="1487351" y="4798910"/>
                  </a:lnTo>
                  <a:cubicBezTo>
                    <a:pt x="1495733" y="4803387"/>
                    <a:pt x="1503734" y="4808625"/>
                    <a:pt x="1512402" y="4812626"/>
                  </a:cubicBezTo>
                  <a:lnTo>
                    <a:pt x="1538024" y="4825199"/>
                  </a:lnTo>
                  <a:lnTo>
                    <a:pt x="1589364" y="4850345"/>
                  </a:lnTo>
                  <a:cubicBezTo>
                    <a:pt x="1598031" y="4854345"/>
                    <a:pt x="1606318" y="4859108"/>
                    <a:pt x="1615176" y="4862632"/>
                  </a:cubicBezTo>
                  <a:lnTo>
                    <a:pt x="1641560" y="4873681"/>
                  </a:lnTo>
                  <a:cubicBezTo>
                    <a:pt x="1781864" y="4934355"/>
                    <a:pt x="1930549" y="4979218"/>
                    <a:pt x="2083616" y="5005602"/>
                  </a:cubicBezTo>
                  <a:lnTo>
                    <a:pt x="2199059" y="5021985"/>
                  </a:lnTo>
                  <a:cubicBezTo>
                    <a:pt x="2237825" y="5025604"/>
                    <a:pt x="2276688" y="5028176"/>
                    <a:pt x="2315645" y="5031224"/>
                  </a:cubicBezTo>
                  <a:cubicBezTo>
                    <a:pt x="2334981" y="5033225"/>
                    <a:pt x="2354697" y="5033034"/>
                    <a:pt x="2374414" y="5033415"/>
                  </a:cubicBezTo>
                  <a:lnTo>
                    <a:pt x="2433374" y="5034273"/>
                  </a:lnTo>
                  <a:cubicBezTo>
                    <a:pt x="2472617" y="5035129"/>
                    <a:pt x="2512146" y="5033892"/>
                    <a:pt x="2551579" y="5033130"/>
                  </a:cubicBezTo>
                  <a:cubicBezTo>
                    <a:pt x="2591013" y="5031891"/>
                    <a:pt x="2630637" y="5031701"/>
                    <a:pt x="2669499" y="5027700"/>
                  </a:cubicBezTo>
                  <a:lnTo>
                    <a:pt x="2727982" y="5022747"/>
                  </a:lnTo>
                  <a:lnTo>
                    <a:pt x="2757224" y="5020270"/>
                  </a:lnTo>
                  <a:lnTo>
                    <a:pt x="2771797" y="5018937"/>
                  </a:lnTo>
                  <a:lnTo>
                    <a:pt x="2786275" y="5016842"/>
                  </a:lnTo>
                  <a:lnTo>
                    <a:pt x="2902099" y="4999792"/>
                  </a:lnTo>
                  <a:cubicBezTo>
                    <a:pt x="2940485" y="4992839"/>
                    <a:pt x="2978394" y="4984076"/>
                    <a:pt x="3016494" y="4976170"/>
                  </a:cubicBezTo>
                  <a:cubicBezTo>
                    <a:pt x="3167942" y="4940737"/>
                    <a:pt x="3314246" y="4888540"/>
                    <a:pt x="3452263" y="4822627"/>
                  </a:cubicBezTo>
                  <a:lnTo>
                    <a:pt x="3503889" y="4797767"/>
                  </a:lnTo>
                  <a:cubicBezTo>
                    <a:pt x="3521033" y="4789385"/>
                    <a:pt x="3537416" y="4779479"/>
                    <a:pt x="3554085" y="4770430"/>
                  </a:cubicBezTo>
                  <a:lnTo>
                    <a:pt x="3603996" y="4742903"/>
                  </a:lnTo>
                  <a:cubicBezTo>
                    <a:pt x="3612474" y="4738616"/>
                    <a:pt x="3620475" y="4733568"/>
                    <a:pt x="3628475" y="4728425"/>
                  </a:cubicBezTo>
                  <a:lnTo>
                    <a:pt x="3652669" y="4713375"/>
                  </a:lnTo>
                  <a:lnTo>
                    <a:pt x="3700866" y="4683467"/>
                  </a:lnTo>
                  <a:lnTo>
                    <a:pt x="3712867" y="4675942"/>
                  </a:lnTo>
                  <a:lnTo>
                    <a:pt x="3724488" y="4667750"/>
                  </a:lnTo>
                  <a:lnTo>
                    <a:pt x="3747633" y="4651463"/>
                  </a:lnTo>
                  <a:lnTo>
                    <a:pt x="3794115" y="4619268"/>
                  </a:lnTo>
                  <a:lnTo>
                    <a:pt x="3805736" y="4611267"/>
                  </a:lnTo>
                  <a:lnTo>
                    <a:pt x="3816880" y="4602599"/>
                  </a:lnTo>
                  <a:lnTo>
                    <a:pt x="3839168" y="4585264"/>
                  </a:lnTo>
                  <a:lnTo>
                    <a:pt x="3883841" y="4550879"/>
                  </a:lnTo>
                  <a:cubicBezTo>
                    <a:pt x="3891366" y="4545354"/>
                    <a:pt x="3898509" y="4539163"/>
                    <a:pt x="3905558" y="4532972"/>
                  </a:cubicBezTo>
                  <a:lnTo>
                    <a:pt x="3926989" y="4514684"/>
                  </a:lnTo>
                  <a:lnTo>
                    <a:pt x="3969851" y="4478393"/>
                  </a:lnTo>
                  <a:cubicBezTo>
                    <a:pt x="3984234" y="4466392"/>
                    <a:pt x="3997379" y="4452962"/>
                    <a:pt x="4011381" y="4440579"/>
                  </a:cubicBezTo>
                  <a:cubicBezTo>
                    <a:pt x="4025192" y="4427911"/>
                    <a:pt x="4039193" y="4415529"/>
                    <a:pt x="4053291" y="4403146"/>
                  </a:cubicBezTo>
                  <a:cubicBezTo>
                    <a:pt x="4067102" y="4390573"/>
                    <a:pt x="4079960" y="4376857"/>
                    <a:pt x="4093581" y="4363998"/>
                  </a:cubicBezTo>
                  <a:lnTo>
                    <a:pt x="4134063" y="4324946"/>
                  </a:lnTo>
                  <a:lnTo>
                    <a:pt x="4172639" y="4283988"/>
                  </a:lnTo>
                  <a:cubicBezTo>
                    <a:pt x="4275223" y="4174546"/>
                    <a:pt x="4369425" y="4055579"/>
                    <a:pt x="4450483" y="3926610"/>
                  </a:cubicBezTo>
                  <a:cubicBezTo>
                    <a:pt x="4531541" y="3797832"/>
                    <a:pt x="4599359" y="3658957"/>
                    <a:pt x="4647746" y="3513035"/>
                  </a:cubicBezTo>
                  <a:cubicBezTo>
                    <a:pt x="4654604" y="3495032"/>
                    <a:pt x="4659176" y="3476268"/>
                    <a:pt x="4664796" y="3457980"/>
                  </a:cubicBezTo>
                  <a:lnTo>
                    <a:pt x="4681083" y="3402640"/>
                  </a:lnTo>
                  <a:cubicBezTo>
                    <a:pt x="4690704" y="3365397"/>
                    <a:pt x="4699181" y="3327869"/>
                    <a:pt x="4707753" y="3290340"/>
                  </a:cubicBezTo>
                  <a:cubicBezTo>
                    <a:pt x="4714802" y="3252431"/>
                    <a:pt x="4720517" y="3214331"/>
                    <a:pt x="4726041" y="3176326"/>
                  </a:cubicBezTo>
                  <a:cubicBezTo>
                    <a:pt x="4729566" y="3137845"/>
                    <a:pt x="4733090" y="3099554"/>
                    <a:pt x="4735090" y="3061169"/>
                  </a:cubicBezTo>
                  <a:cubicBezTo>
                    <a:pt x="4741281" y="2906959"/>
                    <a:pt x="4727280" y="2753702"/>
                    <a:pt x="4713659" y="2603302"/>
                  </a:cubicBezTo>
                  <a:lnTo>
                    <a:pt x="4707658" y="2546914"/>
                  </a:lnTo>
                  <a:cubicBezTo>
                    <a:pt x="4705658" y="2528149"/>
                    <a:pt x="4704134" y="2509385"/>
                    <a:pt x="4700991" y="2490716"/>
                  </a:cubicBezTo>
                  <a:lnTo>
                    <a:pt x="4692894" y="2434805"/>
                  </a:lnTo>
                  <a:cubicBezTo>
                    <a:pt x="4690227" y="2416136"/>
                    <a:pt x="4687656" y="2397562"/>
                    <a:pt x="4684036" y="2379083"/>
                  </a:cubicBezTo>
                  <a:lnTo>
                    <a:pt x="4673940" y="2323648"/>
                  </a:lnTo>
                  <a:lnTo>
                    <a:pt x="4669177" y="2295930"/>
                  </a:lnTo>
                  <a:cubicBezTo>
                    <a:pt x="4667463" y="2286691"/>
                    <a:pt x="4665272" y="2277547"/>
                    <a:pt x="4663367" y="2268403"/>
                  </a:cubicBezTo>
                  <a:cubicBezTo>
                    <a:pt x="4659366" y="2250115"/>
                    <a:pt x="4655747" y="2231732"/>
                    <a:pt x="4652127" y="2213348"/>
                  </a:cubicBezTo>
                  <a:lnTo>
                    <a:pt x="4646793" y="2185821"/>
                  </a:lnTo>
                  <a:lnTo>
                    <a:pt x="4640602" y="2158484"/>
                  </a:lnTo>
                  <a:cubicBezTo>
                    <a:pt x="4608979" y="2012561"/>
                    <a:pt x="4575737" y="1866829"/>
                    <a:pt x="4526969" y="1725668"/>
                  </a:cubicBezTo>
                  <a:cubicBezTo>
                    <a:pt x="4479344" y="1584222"/>
                    <a:pt x="4419813" y="1446776"/>
                    <a:pt x="4348947" y="1315426"/>
                  </a:cubicBezTo>
                  <a:lnTo>
                    <a:pt x="4322277" y="1266087"/>
                  </a:lnTo>
                  <a:lnTo>
                    <a:pt x="4293416" y="1218176"/>
                  </a:lnTo>
                  <a:cubicBezTo>
                    <a:pt x="4283796" y="1202174"/>
                    <a:pt x="4274557" y="1185887"/>
                    <a:pt x="4264555" y="1170075"/>
                  </a:cubicBezTo>
                  <a:lnTo>
                    <a:pt x="4233599" y="1123403"/>
                  </a:lnTo>
                  <a:cubicBezTo>
                    <a:pt x="4223121" y="1107972"/>
                    <a:pt x="4213406" y="1091875"/>
                    <a:pt x="4202262" y="1076825"/>
                  </a:cubicBezTo>
                  <a:lnTo>
                    <a:pt x="4169115" y="1031582"/>
                  </a:lnTo>
                  <a:lnTo>
                    <a:pt x="4152541" y="1008912"/>
                  </a:lnTo>
                  <a:lnTo>
                    <a:pt x="4144254" y="997577"/>
                  </a:lnTo>
                  <a:lnTo>
                    <a:pt x="4135396" y="986719"/>
                  </a:lnTo>
                  <a:lnTo>
                    <a:pt x="4099963" y="943190"/>
                  </a:lnTo>
                  <a:cubicBezTo>
                    <a:pt x="4004999" y="827461"/>
                    <a:pt x="3897938" y="720781"/>
                    <a:pt x="3779256" y="627721"/>
                  </a:cubicBezTo>
                  <a:cubicBezTo>
                    <a:pt x="3719916" y="581144"/>
                    <a:pt x="3657908" y="537710"/>
                    <a:pt x="3593519" y="497705"/>
                  </a:cubicBezTo>
                  <a:cubicBezTo>
                    <a:pt x="3528844" y="458367"/>
                    <a:pt x="3462074" y="421791"/>
                    <a:pt x="3392827" y="389882"/>
                  </a:cubicBezTo>
                  <a:cubicBezTo>
                    <a:pt x="3254715" y="325398"/>
                    <a:pt x="3108125" y="277487"/>
                    <a:pt x="2957534" y="245102"/>
                  </a:cubicBezTo>
                  <a:lnTo>
                    <a:pt x="2901051" y="232910"/>
                  </a:lnTo>
                  <a:cubicBezTo>
                    <a:pt x="2882097" y="229576"/>
                    <a:pt x="2862951" y="226909"/>
                    <a:pt x="2843901" y="223861"/>
                  </a:cubicBezTo>
                  <a:cubicBezTo>
                    <a:pt x="2805706" y="218146"/>
                    <a:pt x="2767701" y="211193"/>
                    <a:pt x="2729030" y="208240"/>
                  </a:cubicBezTo>
                  <a:lnTo>
                    <a:pt x="2671213" y="202716"/>
                  </a:lnTo>
                  <a:cubicBezTo>
                    <a:pt x="2651973" y="200906"/>
                    <a:pt x="2632732" y="198811"/>
                    <a:pt x="2613206" y="198430"/>
                  </a:cubicBezTo>
                  <a:lnTo>
                    <a:pt x="2496620" y="193572"/>
                  </a:lnTo>
                  <a:close/>
                </a:path>
              </a:pathLst>
            </a:custGeom>
            <a:solidFill>
              <a:schemeClr val="lt1">
                <a:alpha val="3019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7"/>
            <p:cNvSpPr/>
            <p:nvPr/>
          </p:nvSpPr>
          <p:spPr>
            <a:xfrm>
              <a:off x="3414665" y="738154"/>
              <a:ext cx="5366579" cy="5378461"/>
            </a:xfrm>
            <a:custGeom>
              <a:avLst/>
              <a:gdLst/>
              <a:ahLst/>
              <a:cxnLst/>
              <a:rect l="l" t="t" r="r" b="b"/>
              <a:pathLst>
                <a:path w="5366579" h="5378461" extrusionOk="0">
                  <a:moveTo>
                    <a:pt x="2659998" y="1557"/>
                  </a:moveTo>
                  <a:cubicBezTo>
                    <a:pt x="3004422" y="1843"/>
                    <a:pt x="3351989" y="45943"/>
                    <a:pt x="3683078" y="158815"/>
                  </a:cubicBezTo>
                  <a:lnTo>
                    <a:pt x="3744609" y="181294"/>
                  </a:lnTo>
                  <a:lnTo>
                    <a:pt x="3775470" y="192438"/>
                  </a:lnTo>
                  <a:cubicBezTo>
                    <a:pt x="3785758" y="196248"/>
                    <a:pt x="3796140" y="199582"/>
                    <a:pt x="3806141" y="204154"/>
                  </a:cubicBezTo>
                  <a:cubicBezTo>
                    <a:pt x="3846336" y="221394"/>
                    <a:pt x="3887008" y="237967"/>
                    <a:pt x="3927109" y="255874"/>
                  </a:cubicBezTo>
                  <a:cubicBezTo>
                    <a:pt x="3966542" y="275115"/>
                    <a:pt x="4006452" y="293784"/>
                    <a:pt x="4045695" y="313786"/>
                  </a:cubicBezTo>
                  <a:cubicBezTo>
                    <a:pt x="4084080" y="335313"/>
                    <a:pt x="4123133" y="356078"/>
                    <a:pt x="4161233" y="378461"/>
                  </a:cubicBezTo>
                  <a:cubicBezTo>
                    <a:pt x="4312966" y="469234"/>
                    <a:pt x="4455746" y="577248"/>
                    <a:pt x="4585095" y="700597"/>
                  </a:cubicBezTo>
                  <a:cubicBezTo>
                    <a:pt x="4843890" y="947485"/>
                    <a:pt x="5045915" y="1255619"/>
                    <a:pt x="5176217" y="1590232"/>
                  </a:cubicBezTo>
                  <a:cubicBezTo>
                    <a:pt x="5307281" y="1924940"/>
                    <a:pt x="5370051" y="2284700"/>
                    <a:pt x="5366432" y="2641982"/>
                  </a:cubicBezTo>
                  <a:cubicBezTo>
                    <a:pt x="5359859" y="3357215"/>
                    <a:pt x="5080015" y="4061588"/>
                    <a:pt x="4594239" y="4567938"/>
                  </a:cubicBezTo>
                  <a:cubicBezTo>
                    <a:pt x="4472796" y="4694430"/>
                    <a:pt x="4338112" y="4807967"/>
                    <a:pt x="4193332" y="4906456"/>
                  </a:cubicBezTo>
                  <a:lnTo>
                    <a:pt x="4166376" y="4925220"/>
                  </a:lnTo>
                  <a:cubicBezTo>
                    <a:pt x="4157328" y="4931316"/>
                    <a:pt x="4147803" y="4936841"/>
                    <a:pt x="4138563" y="4942651"/>
                  </a:cubicBezTo>
                  <a:lnTo>
                    <a:pt x="4082652" y="4977132"/>
                  </a:lnTo>
                  <a:lnTo>
                    <a:pt x="4054743" y="4994467"/>
                  </a:lnTo>
                  <a:cubicBezTo>
                    <a:pt x="4045314" y="5000087"/>
                    <a:pt x="4035598" y="5005135"/>
                    <a:pt x="4026073" y="5010469"/>
                  </a:cubicBezTo>
                  <a:lnTo>
                    <a:pt x="3968447" y="5042092"/>
                  </a:lnTo>
                  <a:lnTo>
                    <a:pt x="3939586" y="5057904"/>
                  </a:lnTo>
                  <a:cubicBezTo>
                    <a:pt x="3929966" y="5063142"/>
                    <a:pt x="3919869" y="5067524"/>
                    <a:pt x="3910059" y="5072286"/>
                  </a:cubicBezTo>
                  <a:lnTo>
                    <a:pt x="3850813" y="5100671"/>
                  </a:lnTo>
                  <a:cubicBezTo>
                    <a:pt x="3811761" y="5120768"/>
                    <a:pt x="3770708" y="5136199"/>
                    <a:pt x="3730417" y="5153439"/>
                  </a:cubicBezTo>
                  <a:cubicBezTo>
                    <a:pt x="3568016" y="5219543"/>
                    <a:pt x="3399138" y="5269644"/>
                    <a:pt x="3227116" y="5305172"/>
                  </a:cubicBezTo>
                  <a:lnTo>
                    <a:pt x="3162346" y="5317841"/>
                  </a:lnTo>
                  <a:cubicBezTo>
                    <a:pt x="3140725" y="5322032"/>
                    <a:pt x="3119198" y="5326603"/>
                    <a:pt x="3097386" y="5329175"/>
                  </a:cubicBezTo>
                  <a:lnTo>
                    <a:pt x="2966893" y="5348225"/>
                  </a:lnTo>
                  <a:lnTo>
                    <a:pt x="2835543" y="5360798"/>
                  </a:lnTo>
                  <a:cubicBezTo>
                    <a:pt x="2824590" y="5361751"/>
                    <a:pt x="2813636" y="5362989"/>
                    <a:pt x="2802682" y="5363751"/>
                  </a:cubicBezTo>
                  <a:lnTo>
                    <a:pt x="2770107" y="5365276"/>
                  </a:lnTo>
                  <a:lnTo>
                    <a:pt x="2704956" y="5368323"/>
                  </a:lnTo>
                  <a:lnTo>
                    <a:pt x="2574273" y="5374419"/>
                  </a:lnTo>
                  <a:cubicBezTo>
                    <a:pt x="2530553" y="5375943"/>
                    <a:pt x="2487214" y="5379563"/>
                    <a:pt x="2442637" y="5378134"/>
                  </a:cubicBezTo>
                  <a:lnTo>
                    <a:pt x="2376057" y="5377563"/>
                  </a:lnTo>
                  <a:cubicBezTo>
                    <a:pt x="2353864" y="5377086"/>
                    <a:pt x="2331576" y="5377943"/>
                    <a:pt x="2309382" y="5375943"/>
                  </a:cubicBezTo>
                  <a:lnTo>
                    <a:pt x="2175937" y="5367180"/>
                  </a:lnTo>
                  <a:lnTo>
                    <a:pt x="2042778" y="5350988"/>
                  </a:lnTo>
                  <a:cubicBezTo>
                    <a:pt x="2031633" y="5349844"/>
                    <a:pt x="2020584" y="5347654"/>
                    <a:pt x="2009631" y="5345749"/>
                  </a:cubicBezTo>
                  <a:lnTo>
                    <a:pt x="1976484" y="5339843"/>
                  </a:lnTo>
                  <a:lnTo>
                    <a:pt x="1910190" y="5327842"/>
                  </a:lnTo>
                  <a:cubicBezTo>
                    <a:pt x="1887996" y="5324318"/>
                    <a:pt x="1866279" y="5318222"/>
                    <a:pt x="1844372" y="5312983"/>
                  </a:cubicBezTo>
                  <a:lnTo>
                    <a:pt x="1778745" y="5296885"/>
                  </a:lnTo>
                  <a:cubicBezTo>
                    <a:pt x="1767791" y="5294028"/>
                    <a:pt x="1756742" y="5291838"/>
                    <a:pt x="1745979" y="5288503"/>
                  </a:cubicBezTo>
                  <a:lnTo>
                    <a:pt x="1713594" y="5278502"/>
                  </a:lnTo>
                  <a:lnTo>
                    <a:pt x="1648919" y="5258214"/>
                  </a:lnTo>
                  <a:cubicBezTo>
                    <a:pt x="1638156" y="5254785"/>
                    <a:pt x="1627297" y="5251547"/>
                    <a:pt x="1616629" y="5247927"/>
                  </a:cubicBezTo>
                  <a:lnTo>
                    <a:pt x="1584911" y="5235926"/>
                  </a:lnTo>
                  <a:lnTo>
                    <a:pt x="1521379" y="5211827"/>
                  </a:lnTo>
                  <a:cubicBezTo>
                    <a:pt x="1510806" y="5207732"/>
                    <a:pt x="1500138" y="5203827"/>
                    <a:pt x="1489661" y="5199540"/>
                  </a:cubicBezTo>
                  <a:lnTo>
                    <a:pt x="1458705" y="5185443"/>
                  </a:lnTo>
                  <a:lnTo>
                    <a:pt x="1396697" y="5157249"/>
                  </a:lnTo>
                  <a:cubicBezTo>
                    <a:pt x="1386410" y="5152487"/>
                    <a:pt x="1375932" y="5148010"/>
                    <a:pt x="1365741" y="5142962"/>
                  </a:cubicBezTo>
                  <a:lnTo>
                    <a:pt x="1335546" y="5127055"/>
                  </a:lnTo>
                  <a:lnTo>
                    <a:pt x="1275253" y="5095051"/>
                  </a:lnTo>
                  <a:cubicBezTo>
                    <a:pt x="1265347" y="5089527"/>
                    <a:pt x="1254965" y="5084573"/>
                    <a:pt x="1245345" y="5078573"/>
                  </a:cubicBezTo>
                  <a:lnTo>
                    <a:pt x="1216198" y="5060761"/>
                  </a:lnTo>
                  <a:lnTo>
                    <a:pt x="1158000" y="5024947"/>
                  </a:lnTo>
                  <a:cubicBezTo>
                    <a:pt x="1004457" y="4926744"/>
                    <a:pt x="862916" y="4809111"/>
                    <a:pt x="737567" y="4676713"/>
                  </a:cubicBezTo>
                  <a:cubicBezTo>
                    <a:pt x="612218" y="4544220"/>
                    <a:pt x="502299" y="4397630"/>
                    <a:pt x="409050" y="4241706"/>
                  </a:cubicBezTo>
                  <a:cubicBezTo>
                    <a:pt x="315895" y="4085687"/>
                    <a:pt x="238552" y="3920714"/>
                    <a:pt x="177973" y="3750121"/>
                  </a:cubicBezTo>
                  <a:cubicBezTo>
                    <a:pt x="116727" y="3579814"/>
                    <a:pt x="72436" y="3403982"/>
                    <a:pt x="42813" y="3226055"/>
                  </a:cubicBezTo>
                  <a:cubicBezTo>
                    <a:pt x="12905" y="3048223"/>
                    <a:pt x="-906" y="2868011"/>
                    <a:pt x="46" y="2687988"/>
                  </a:cubicBezTo>
                  <a:cubicBezTo>
                    <a:pt x="999" y="2508061"/>
                    <a:pt x="16810" y="2328229"/>
                    <a:pt x="47862" y="2151064"/>
                  </a:cubicBezTo>
                  <a:cubicBezTo>
                    <a:pt x="78818" y="1973899"/>
                    <a:pt x="123300" y="1798925"/>
                    <a:pt x="184926" y="1629761"/>
                  </a:cubicBezTo>
                  <a:cubicBezTo>
                    <a:pt x="307037" y="1291433"/>
                    <a:pt x="498013" y="975964"/>
                    <a:pt x="747949" y="718789"/>
                  </a:cubicBezTo>
                  <a:cubicBezTo>
                    <a:pt x="872822" y="590297"/>
                    <a:pt x="1011887" y="476664"/>
                    <a:pt x="1161334" y="381128"/>
                  </a:cubicBezTo>
                  <a:cubicBezTo>
                    <a:pt x="1310781" y="285688"/>
                    <a:pt x="1470420" y="208345"/>
                    <a:pt x="1635393" y="149766"/>
                  </a:cubicBezTo>
                  <a:cubicBezTo>
                    <a:pt x="1965816" y="31846"/>
                    <a:pt x="2315669" y="-8825"/>
                    <a:pt x="2659998" y="1557"/>
                  </a:cubicBezTo>
                  <a:close/>
                  <a:moveTo>
                    <a:pt x="2659712" y="30132"/>
                  </a:moveTo>
                  <a:cubicBezTo>
                    <a:pt x="2488167" y="25750"/>
                    <a:pt x="2317002" y="37466"/>
                    <a:pt x="2149267" y="68708"/>
                  </a:cubicBezTo>
                  <a:lnTo>
                    <a:pt x="2086402" y="80329"/>
                  </a:lnTo>
                  <a:lnTo>
                    <a:pt x="2024394" y="95664"/>
                  </a:lnTo>
                  <a:lnTo>
                    <a:pt x="1962577" y="111285"/>
                  </a:lnTo>
                  <a:cubicBezTo>
                    <a:pt x="1942003" y="116619"/>
                    <a:pt x="1922001" y="123953"/>
                    <a:pt x="1901712" y="130144"/>
                  </a:cubicBezTo>
                  <a:lnTo>
                    <a:pt x="1841038" y="149575"/>
                  </a:lnTo>
                  <a:cubicBezTo>
                    <a:pt x="1835990" y="151195"/>
                    <a:pt x="1830942" y="152719"/>
                    <a:pt x="1825893" y="154528"/>
                  </a:cubicBezTo>
                  <a:lnTo>
                    <a:pt x="1811034" y="160243"/>
                  </a:lnTo>
                  <a:lnTo>
                    <a:pt x="1781412" y="171864"/>
                  </a:lnTo>
                  <a:lnTo>
                    <a:pt x="1722357" y="195200"/>
                  </a:lnTo>
                  <a:lnTo>
                    <a:pt x="1707593" y="201010"/>
                  </a:lnTo>
                  <a:lnTo>
                    <a:pt x="1693210" y="207678"/>
                  </a:lnTo>
                  <a:lnTo>
                    <a:pt x="1664445" y="221108"/>
                  </a:lnTo>
                  <a:cubicBezTo>
                    <a:pt x="1510711" y="291403"/>
                    <a:pt x="1367074" y="381319"/>
                    <a:pt x="1237629" y="486856"/>
                  </a:cubicBezTo>
                  <a:cubicBezTo>
                    <a:pt x="1107994" y="592202"/>
                    <a:pt x="992361" y="712789"/>
                    <a:pt x="891396" y="843567"/>
                  </a:cubicBezTo>
                  <a:cubicBezTo>
                    <a:pt x="790335" y="974345"/>
                    <a:pt x="703467" y="1114934"/>
                    <a:pt x="629839" y="1261715"/>
                  </a:cubicBezTo>
                  <a:cubicBezTo>
                    <a:pt x="611646" y="1298576"/>
                    <a:pt x="594692" y="1336009"/>
                    <a:pt x="576975" y="1372871"/>
                  </a:cubicBezTo>
                  <a:cubicBezTo>
                    <a:pt x="560592" y="1410495"/>
                    <a:pt x="545162" y="1448595"/>
                    <a:pt x="529160" y="1486219"/>
                  </a:cubicBezTo>
                  <a:lnTo>
                    <a:pt x="485821" y="1601376"/>
                  </a:lnTo>
                  <a:lnTo>
                    <a:pt x="447531" y="1718248"/>
                  </a:lnTo>
                  <a:cubicBezTo>
                    <a:pt x="399429" y="1875029"/>
                    <a:pt x="362377" y="2035240"/>
                    <a:pt x="339041" y="2197641"/>
                  </a:cubicBezTo>
                  <a:cubicBezTo>
                    <a:pt x="315800" y="2360042"/>
                    <a:pt x="304560" y="2524063"/>
                    <a:pt x="305608" y="2687988"/>
                  </a:cubicBezTo>
                  <a:cubicBezTo>
                    <a:pt x="307989" y="3015648"/>
                    <a:pt x="357900" y="3343022"/>
                    <a:pt x="460770" y="3652299"/>
                  </a:cubicBezTo>
                  <a:cubicBezTo>
                    <a:pt x="563736" y="3961004"/>
                    <a:pt x="721089" y="4251993"/>
                    <a:pt x="936163" y="4493738"/>
                  </a:cubicBezTo>
                  <a:cubicBezTo>
                    <a:pt x="1150857" y="4735673"/>
                    <a:pt x="1423653" y="4922553"/>
                    <a:pt x="1727024" y="5041997"/>
                  </a:cubicBezTo>
                  <a:lnTo>
                    <a:pt x="1784364" y="5063523"/>
                  </a:lnTo>
                  <a:lnTo>
                    <a:pt x="1813035" y="5074477"/>
                  </a:lnTo>
                  <a:cubicBezTo>
                    <a:pt x="1822560" y="5078097"/>
                    <a:pt x="1832466" y="5080763"/>
                    <a:pt x="1842181" y="5083907"/>
                  </a:cubicBezTo>
                  <a:lnTo>
                    <a:pt x="1900760" y="5102290"/>
                  </a:lnTo>
                  <a:cubicBezTo>
                    <a:pt x="1920381" y="5108291"/>
                    <a:pt x="1939717" y="5115149"/>
                    <a:pt x="1959815" y="5119625"/>
                  </a:cubicBezTo>
                  <a:lnTo>
                    <a:pt x="2019537" y="5134866"/>
                  </a:lnTo>
                  <a:lnTo>
                    <a:pt x="2049445" y="5142581"/>
                  </a:lnTo>
                  <a:cubicBezTo>
                    <a:pt x="2059446" y="5145152"/>
                    <a:pt x="2069352" y="5147915"/>
                    <a:pt x="2079544" y="5149629"/>
                  </a:cubicBezTo>
                  <a:lnTo>
                    <a:pt x="2201178" y="5173442"/>
                  </a:lnTo>
                  <a:lnTo>
                    <a:pt x="2324337" y="5190587"/>
                  </a:lnTo>
                  <a:cubicBezTo>
                    <a:pt x="2344815" y="5194016"/>
                    <a:pt x="2365675" y="5194778"/>
                    <a:pt x="2386344" y="5196873"/>
                  </a:cubicBezTo>
                  <a:lnTo>
                    <a:pt x="2448638" y="5202207"/>
                  </a:lnTo>
                  <a:cubicBezTo>
                    <a:pt x="2489881" y="5206779"/>
                    <a:pt x="2532649" y="5206589"/>
                    <a:pt x="2574844" y="5208303"/>
                  </a:cubicBezTo>
                  <a:lnTo>
                    <a:pt x="2702003" y="5212209"/>
                  </a:lnTo>
                  <a:lnTo>
                    <a:pt x="2765725" y="5213828"/>
                  </a:lnTo>
                  <a:lnTo>
                    <a:pt x="2797634" y="5214685"/>
                  </a:lnTo>
                  <a:cubicBezTo>
                    <a:pt x="2808207" y="5214780"/>
                    <a:pt x="2818684" y="5214304"/>
                    <a:pt x="2829162" y="5214113"/>
                  </a:cubicBezTo>
                  <a:lnTo>
                    <a:pt x="2955273" y="5211256"/>
                  </a:lnTo>
                  <a:lnTo>
                    <a:pt x="3081098" y="5201922"/>
                  </a:lnTo>
                  <a:cubicBezTo>
                    <a:pt x="3102148" y="5200779"/>
                    <a:pt x="3122913" y="5197635"/>
                    <a:pt x="3143772" y="5194968"/>
                  </a:cubicBezTo>
                  <a:lnTo>
                    <a:pt x="3206352" y="5186777"/>
                  </a:lnTo>
                  <a:cubicBezTo>
                    <a:pt x="3248357" y="5182395"/>
                    <a:pt x="3289410" y="5173347"/>
                    <a:pt x="3330843" y="5165727"/>
                  </a:cubicBezTo>
                  <a:cubicBezTo>
                    <a:pt x="3351513" y="5161726"/>
                    <a:pt x="3372277" y="5158107"/>
                    <a:pt x="3392851" y="5153725"/>
                  </a:cubicBezTo>
                  <a:lnTo>
                    <a:pt x="3454097" y="5138580"/>
                  </a:lnTo>
                  <a:lnTo>
                    <a:pt x="3515343" y="5123150"/>
                  </a:lnTo>
                  <a:cubicBezTo>
                    <a:pt x="3535726" y="5117626"/>
                    <a:pt x="3555634" y="5110863"/>
                    <a:pt x="3575731" y="5104766"/>
                  </a:cubicBezTo>
                  <a:lnTo>
                    <a:pt x="3636120" y="5086002"/>
                  </a:lnTo>
                  <a:lnTo>
                    <a:pt x="3651169" y="5081240"/>
                  </a:lnTo>
                  <a:lnTo>
                    <a:pt x="3665933" y="5075620"/>
                  </a:lnTo>
                  <a:lnTo>
                    <a:pt x="3695460" y="5064380"/>
                  </a:lnTo>
                  <a:cubicBezTo>
                    <a:pt x="4011691" y="4948080"/>
                    <a:pt x="4301346" y="4756437"/>
                    <a:pt x="4526898" y="4505644"/>
                  </a:cubicBezTo>
                  <a:lnTo>
                    <a:pt x="4569094" y="4458590"/>
                  </a:lnTo>
                  <a:cubicBezTo>
                    <a:pt x="4582905" y="4442684"/>
                    <a:pt x="4595478" y="4425729"/>
                    <a:pt x="4608813" y="4409441"/>
                  </a:cubicBezTo>
                  <a:lnTo>
                    <a:pt x="4648056" y="4360007"/>
                  </a:lnTo>
                  <a:cubicBezTo>
                    <a:pt x="4660534" y="4343052"/>
                    <a:pt x="4672535" y="4325812"/>
                    <a:pt x="4684822" y="4308667"/>
                  </a:cubicBezTo>
                  <a:cubicBezTo>
                    <a:pt x="4697014" y="4291522"/>
                    <a:pt x="4709206" y="4274377"/>
                    <a:pt x="4721017" y="4257041"/>
                  </a:cubicBezTo>
                  <a:lnTo>
                    <a:pt x="4754545" y="4203606"/>
                  </a:lnTo>
                  <a:cubicBezTo>
                    <a:pt x="4765594" y="4185699"/>
                    <a:pt x="4777310" y="4168268"/>
                    <a:pt x="4787692" y="4149980"/>
                  </a:cubicBezTo>
                  <a:lnTo>
                    <a:pt x="4818268" y="4094831"/>
                  </a:lnTo>
                  <a:cubicBezTo>
                    <a:pt x="4899040" y="3947574"/>
                    <a:pt x="4963143" y="3791650"/>
                    <a:pt x="5011244" y="3631630"/>
                  </a:cubicBezTo>
                  <a:cubicBezTo>
                    <a:pt x="5059440" y="3471610"/>
                    <a:pt x="5092683" y="3307589"/>
                    <a:pt x="5111352" y="3142426"/>
                  </a:cubicBezTo>
                  <a:lnTo>
                    <a:pt x="5122877" y="3018410"/>
                  </a:lnTo>
                  <a:cubicBezTo>
                    <a:pt x="5124972" y="2976977"/>
                    <a:pt x="5127735" y="2935543"/>
                    <a:pt x="5129259" y="2894204"/>
                  </a:cubicBezTo>
                  <a:cubicBezTo>
                    <a:pt x="5129735" y="2852771"/>
                    <a:pt x="5131354" y="2811432"/>
                    <a:pt x="5131069" y="2769998"/>
                  </a:cubicBezTo>
                  <a:lnTo>
                    <a:pt x="5129735" y="2707990"/>
                  </a:lnTo>
                  <a:cubicBezTo>
                    <a:pt x="5129163" y="2687321"/>
                    <a:pt x="5129735" y="2666652"/>
                    <a:pt x="5128116" y="2646078"/>
                  </a:cubicBezTo>
                  <a:lnTo>
                    <a:pt x="5124687" y="2584165"/>
                  </a:lnTo>
                  <a:cubicBezTo>
                    <a:pt x="5123449" y="2563592"/>
                    <a:pt x="5122782" y="2542922"/>
                    <a:pt x="5120401" y="2522444"/>
                  </a:cubicBezTo>
                  <a:lnTo>
                    <a:pt x="5114876" y="2460817"/>
                  </a:lnTo>
                  <a:lnTo>
                    <a:pt x="5112209" y="2430051"/>
                  </a:lnTo>
                  <a:cubicBezTo>
                    <a:pt x="5111352" y="2419764"/>
                    <a:pt x="5109637" y="2409572"/>
                    <a:pt x="5108399" y="2399381"/>
                  </a:cubicBezTo>
                  <a:cubicBezTo>
                    <a:pt x="5098398" y="2317561"/>
                    <a:pt x="5085920" y="2236027"/>
                    <a:pt x="5070108" y="2155255"/>
                  </a:cubicBezTo>
                  <a:cubicBezTo>
                    <a:pt x="5038676" y="1993711"/>
                    <a:pt x="4995051" y="1834738"/>
                    <a:pt x="4939140" y="1680338"/>
                  </a:cubicBezTo>
                  <a:cubicBezTo>
                    <a:pt x="4827126" y="1371824"/>
                    <a:pt x="4667392" y="1079406"/>
                    <a:pt x="4452888" y="826517"/>
                  </a:cubicBezTo>
                  <a:cubicBezTo>
                    <a:pt x="4345923" y="700025"/>
                    <a:pt x="4225241" y="583915"/>
                    <a:pt x="4091605" y="482855"/>
                  </a:cubicBezTo>
                  <a:cubicBezTo>
                    <a:pt x="4058077" y="457805"/>
                    <a:pt x="4023406" y="434183"/>
                    <a:pt x="3989211" y="409703"/>
                  </a:cubicBezTo>
                  <a:cubicBezTo>
                    <a:pt x="3954159" y="386653"/>
                    <a:pt x="3918155" y="364840"/>
                    <a:pt x="3882531" y="342171"/>
                  </a:cubicBezTo>
                  <a:cubicBezTo>
                    <a:pt x="3846051" y="321025"/>
                    <a:pt x="3808617" y="301594"/>
                    <a:pt x="3771565" y="281211"/>
                  </a:cubicBezTo>
                  <a:cubicBezTo>
                    <a:pt x="3733942" y="262066"/>
                    <a:pt x="3695270" y="244730"/>
                    <a:pt x="3656884" y="226633"/>
                  </a:cubicBezTo>
                  <a:lnTo>
                    <a:pt x="3642406" y="219965"/>
                  </a:lnTo>
                  <a:lnTo>
                    <a:pt x="3627642" y="214060"/>
                  </a:lnTo>
                  <a:lnTo>
                    <a:pt x="3598115" y="202249"/>
                  </a:lnTo>
                  <a:lnTo>
                    <a:pt x="3538965" y="178627"/>
                  </a:lnTo>
                  <a:cubicBezTo>
                    <a:pt x="3519438" y="170149"/>
                    <a:pt x="3498960" y="164434"/>
                    <a:pt x="3478767" y="157576"/>
                  </a:cubicBezTo>
                  <a:lnTo>
                    <a:pt x="3418092" y="137764"/>
                  </a:lnTo>
                  <a:lnTo>
                    <a:pt x="3387708" y="127954"/>
                  </a:lnTo>
                  <a:lnTo>
                    <a:pt x="3356847" y="119762"/>
                  </a:lnTo>
                  <a:lnTo>
                    <a:pt x="3295029" y="103570"/>
                  </a:lnTo>
                  <a:cubicBezTo>
                    <a:pt x="3253977" y="91759"/>
                    <a:pt x="3211876" y="84710"/>
                    <a:pt x="3170061" y="76233"/>
                  </a:cubicBezTo>
                  <a:cubicBezTo>
                    <a:pt x="3002326" y="43848"/>
                    <a:pt x="2831257" y="29560"/>
                    <a:pt x="2659712" y="3013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4" name="Google Shape;174;p7"/>
          <p:cNvGrpSpPr/>
          <p:nvPr/>
        </p:nvGrpSpPr>
        <p:grpSpPr>
          <a:xfrm>
            <a:off x="-732" y="3757558"/>
            <a:ext cx="3606713" cy="3109922"/>
            <a:chOff x="6642" y="3804226"/>
            <a:chExt cx="3664532" cy="3063253"/>
          </a:xfrm>
        </p:grpSpPr>
        <p:sp>
          <p:nvSpPr>
            <p:cNvPr id="175" name="Google Shape;175;p7"/>
            <p:cNvSpPr/>
            <p:nvPr/>
          </p:nvSpPr>
          <p:spPr>
            <a:xfrm>
              <a:off x="6643" y="3938592"/>
              <a:ext cx="3481139" cy="2928886"/>
            </a:xfrm>
            <a:custGeom>
              <a:avLst/>
              <a:gdLst/>
              <a:ahLst/>
              <a:cxnLst/>
              <a:rect l="l" t="t" r="r" b="b"/>
              <a:pathLst>
                <a:path w="3481139" h="2928886" extrusionOk="0">
                  <a:moveTo>
                    <a:pt x="0" y="2638819"/>
                  </a:moveTo>
                  <a:lnTo>
                    <a:pt x="31090" y="2704150"/>
                  </a:lnTo>
                  <a:cubicBezTo>
                    <a:pt x="57644" y="2752264"/>
                    <a:pt x="87419" y="2799634"/>
                    <a:pt x="120149" y="2845955"/>
                  </a:cubicBezTo>
                  <a:lnTo>
                    <a:pt x="185501" y="2928886"/>
                  </a:lnTo>
                  <a:lnTo>
                    <a:pt x="0" y="2928886"/>
                  </a:lnTo>
                  <a:close/>
                  <a:moveTo>
                    <a:pt x="1421035" y="1378"/>
                  </a:moveTo>
                  <a:cubicBezTo>
                    <a:pt x="1848323" y="-14790"/>
                    <a:pt x="2262193" y="111988"/>
                    <a:pt x="2605678" y="348168"/>
                  </a:cubicBezTo>
                  <a:cubicBezTo>
                    <a:pt x="2986690" y="610157"/>
                    <a:pt x="3281171" y="1006736"/>
                    <a:pt x="3411215" y="1492067"/>
                  </a:cubicBezTo>
                  <a:cubicBezTo>
                    <a:pt x="3536497" y="1959627"/>
                    <a:pt x="3488465" y="2432119"/>
                    <a:pt x="3306857" y="2839295"/>
                  </a:cubicBezTo>
                  <a:lnTo>
                    <a:pt x="3261670" y="2928886"/>
                  </a:lnTo>
                  <a:lnTo>
                    <a:pt x="2857174" y="2928886"/>
                  </a:lnTo>
                  <a:lnTo>
                    <a:pt x="2915377" y="2836712"/>
                  </a:lnTo>
                  <a:cubicBezTo>
                    <a:pt x="3020179" y="2651516"/>
                    <a:pt x="3087510" y="2450417"/>
                    <a:pt x="3115608" y="2239047"/>
                  </a:cubicBezTo>
                  <a:cubicBezTo>
                    <a:pt x="3144700" y="2019998"/>
                    <a:pt x="3130088" y="1799215"/>
                    <a:pt x="3072115" y="1582856"/>
                  </a:cubicBezTo>
                  <a:cubicBezTo>
                    <a:pt x="3019429" y="1386229"/>
                    <a:pt x="2933521" y="1203663"/>
                    <a:pt x="2816844" y="1040240"/>
                  </a:cubicBezTo>
                  <a:cubicBezTo>
                    <a:pt x="2704247" y="882558"/>
                    <a:pt x="2566242" y="746942"/>
                    <a:pt x="2406710" y="637298"/>
                  </a:cubicBezTo>
                  <a:cubicBezTo>
                    <a:pt x="2218030" y="507559"/>
                    <a:pt x="2000748" y="417531"/>
                    <a:pt x="1778438" y="376813"/>
                  </a:cubicBezTo>
                  <a:cubicBezTo>
                    <a:pt x="1545966" y="334240"/>
                    <a:pt x="1311716" y="343884"/>
                    <a:pt x="1082136" y="405400"/>
                  </a:cubicBezTo>
                  <a:cubicBezTo>
                    <a:pt x="957109" y="438901"/>
                    <a:pt x="861000" y="502225"/>
                    <a:pt x="770453" y="610712"/>
                  </a:cubicBezTo>
                  <a:cubicBezTo>
                    <a:pt x="672863" y="727627"/>
                    <a:pt x="591021" y="885960"/>
                    <a:pt x="504311" y="1053517"/>
                  </a:cubicBezTo>
                  <a:cubicBezTo>
                    <a:pt x="462225" y="1134849"/>
                    <a:pt x="418774" y="1218945"/>
                    <a:pt x="370837" y="1303660"/>
                  </a:cubicBezTo>
                  <a:cubicBezTo>
                    <a:pt x="249038" y="1518990"/>
                    <a:pt x="115673" y="1643965"/>
                    <a:pt x="18332" y="1735234"/>
                  </a:cubicBezTo>
                  <a:lnTo>
                    <a:pt x="0" y="1752611"/>
                  </a:lnTo>
                  <a:lnTo>
                    <a:pt x="0" y="1233485"/>
                  </a:lnTo>
                  <a:lnTo>
                    <a:pt x="18046" y="1208183"/>
                  </a:lnTo>
                  <a:cubicBezTo>
                    <a:pt x="33947" y="1184196"/>
                    <a:pt x="49756" y="1158514"/>
                    <a:pt x="65393" y="1130865"/>
                  </a:cubicBezTo>
                  <a:cubicBezTo>
                    <a:pt x="315656" y="688463"/>
                    <a:pt x="466320" y="207127"/>
                    <a:pt x="991384" y="66436"/>
                  </a:cubicBezTo>
                  <a:cubicBezTo>
                    <a:pt x="1134686" y="28039"/>
                    <a:pt x="1278606" y="6767"/>
                    <a:pt x="1421035" y="1378"/>
                  </a:cubicBezTo>
                  <a:close/>
                </a:path>
              </a:pathLst>
            </a:custGeom>
            <a:solidFill>
              <a:schemeClr val="lt1">
                <a:alpha val="3019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7"/>
            <p:cNvSpPr/>
            <p:nvPr/>
          </p:nvSpPr>
          <p:spPr>
            <a:xfrm>
              <a:off x="6643" y="3938592"/>
              <a:ext cx="3481139" cy="2928886"/>
            </a:xfrm>
            <a:custGeom>
              <a:avLst/>
              <a:gdLst/>
              <a:ahLst/>
              <a:cxnLst/>
              <a:rect l="l" t="t" r="r" b="b"/>
              <a:pathLst>
                <a:path w="3481139" h="2928886" extrusionOk="0">
                  <a:moveTo>
                    <a:pt x="0" y="2454676"/>
                  </a:moveTo>
                  <a:lnTo>
                    <a:pt x="23037" y="2524361"/>
                  </a:lnTo>
                  <a:cubicBezTo>
                    <a:pt x="42843" y="2573572"/>
                    <a:pt x="66005" y="2622232"/>
                    <a:pt x="92498" y="2670254"/>
                  </a:cubicBezTo>
                  <a:cubicBezTo>
                    <a:pt x="117915" y="2716294"/>
                    <a:pt x="146441" y="2761645"/>
                    <a:pt x="177819" y="2806016"/>
                  </a:cubicBezTo>
                  <a:lnTo>
                    <a:pt x="274733" y="2928886"/>
                  </a:lnTo>
                  <a:lnTo>
                    <a:pt x="0" y="2928886"/>
                  </a:lnTo>
                  <a:close/>
                  <a:moveTo>
                    <a:pt x="1421035" y="1378"/>
                  </a:moveTo>
                  <a:cubicBezTo>
                    <a:pt x="1848323" y="-14790"/>
                    <a:pt x="2262193" y="111988"/>
                    <a:pt x="2605678" y="348168"/>
                  </a:cubicBezTo>
                  <a:cubicBezTo>
                    <a:pt x="2986690" y="610157"/>
                    <a:pt x="3281171" y="1006736"/>
                    <a:pt x="3411215" y="1492067"/>
                  </a:cubicBezTo>
                  <a:cubicBezTo>
                    <a:pt x="3536497" y="1959627"/>
                    <a:pt x="3488465" y="2432119"/>
                    <a:pt x="3306857" y="2839295"/>
                  </a:cubicBezTo>
                  <a:lnTo>
                    <a:pt x="3261670" y="2928886"/>
                  </a:lnTo>
                  <a:lnTo>
                    <a:pt x="2774329" y="2928886"/>
                  </a:lnTo>
                  <a:lnTo>
                    <a:pt x="2854316" y="2802203"/>
                  </a:lnTo>
                  <a:cubicBezTo>
                    <a:pt x="2954670" y="2624813"/>
                    <a:pt x="3019198" y="2432241"/>
                    <a:pt x="3046067" y="2229848"/>
                  </a:cubicBezTo>
                  <a:cubicBezTo>
                    <a:pt x="3073918" y="2019997"/>
                    <a:pt x="3059887" y="1808433"/>
                    <a:pt x="3004330" y="1601092"/>
                  </a:cubicBezTo>
                  <a:cubicBezTo>
                    <a:pt x="2953824" y="1412601"/>
                    <a:pt x="2871570" y="1237702"/>
                    <a:pt x="2759775" y="1081112"/>
                  </a:cubicBezTo>
                  <a:cubicBezTo>
                    <a:pt x="2651938" y="930074"/>
                    <a:pt x="2519787" y="800304"/>
                    <a:pt x="2367007" y="695245"/>
                  </a:cubicBezTo>
                  <a:cubicBezTo>
                    <a:pt x="2186422" y="571040"/>
                    <a:pt x="1978537" y="484889"/>
                    <a:pt x="1765861" y="445951"/>
                  </a:cubicBezTo>
                  <a:cubicBezTo>
                    <a:pt x="1543705" y="405264"/>
                    <a:pt x="1319800" y="414462"/>
                    <a:pt x="1100322" y="473271"/>
                  </a:cubicBezTo>
                  <a:cubicBezTo>
                    <a:pt x="859826" y="537712"/>
                    <a:pt x="751918" y="727591"/>
                    <a:pt x="566662" y="1085790"/>
                  </a:cubicBezTo>
                  <a:cubicBezTo>
                    <a:pt x="524297" y="1167705"/>
                    <a:pt x="480498" y="1252403"/>
                    <a:pt x="431916" y="1338236"/>
                  </a:cubicBezTo>
                  <a:cubicBezTo>
                    <a:pt x="304892" y="1562816"/>
                    <a:pt x="167019" y="1692123"/>
                    <a:pt x="66359" y="1786460"/>
                  </a:cubicBezTo>
                  <a:cubicBezTo>
                    <a:pt x="41685" y="1809641"/>
                    <a:pt x="19588" y="1830368"/>
                    <a:pt x="1807" y="1848695"/>
                  </a:cubicBezTo>
                  <a:lnTo>
                    <a:pt x="0" y="1850695"/>
                  </a:lnTo>
                  <a:lnTo>
                    <a:pt x="0" y="1233485"/>
                  </a:lnTo>
                  <a:lnTo>
                    <a:pt x="18046" y="1208183"/>
                  </a:lnTo>
                  <a:cubicBezTo>
                    <a:pt x="33947" y="1184196"/>
                    <a:pt x="49756" y="1158514"/>
                    <a:pt x="65393" y="1130865"/>
                  </a:cubicBezTo>
                  <a:cubicBezTo>
                    <a:pt x="315656" y="688463"/>
                    <a:pt x="466320" y="207127"/>
                    <a:pt x="991384" y="66436"/>
                  </a:cubicBezTo>
                  <a:cubicBezTo>
                    <a:pt x="1134686" y="28039"/>
                    <a:pt x="1278606" y="6767"/>
                    <a:pt x="1421035" y="1378"/>
                  </a:cubicBezTo>
                  <a:close/>
                </a:path>
              </a:pathLst>
            </a:custGeom>
            <a:solidFill>
              <a:schemeClr val="lt1">
                <a:alpha val="3019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7"/>
            <p:cNvSpPr/>
            <p:nvPr/>
          </p:nvSpPr>
          <p:spPr>
            <a:xfrm>
              <a:off x="6642" y="3804226"/>
              <a:ext cx="3664532" cy="3063253"/>
            </a:xfrm>
            <a:custGeom>
              <a:avLst/>
              <a:gdLst/>
              <a:ahLst/>
              <a:cxnLst/>
              <a:rect l="l" t="t" r="r" b="b"/>
              <a:pathLst>
                <a:path w="3664532" h="3063253" extrusionOk="0">
                  <a:moveTo>
                    <a:pt x="1589544" y="1348"/>
                  </a:moveTo>
                  <a:cubicBezTo>
                    <a:pt x="2513808" y="33842"/>
                    <a:pt x="3344091" y="651520"/>
                    <a:pt x="3592316" y="1577908"/>
                  </a:cubicBezTo>
                  <a:cubicBezTo>
                    <a:pt x="3725976" y="2076733"/>
                    <a:pt x="3668729" y="2582423"/>
                    <a:pt x="3464985" y="3019497"/>
                  </a:cubicBezTo>
                  <a:lnTo>
                    <a:pt x="3441980" y="3063253"/>
                  </a:lnTo>
                  <a:lnTo>
                    <a:pt x="3180670" y="3063253"/>
                  </a:lnTo>
                  <a:lnTo>
                    <a:pt x="3224136" y="2966554"/>
                  </a:lnTo>
                  <a:cubicBezTo>
                    <a:pt x="3291771" y="2795537"/>
                    <a:pt x="3335430" y="2617005"/>
                    <a:pt x="3355620" y="2437076"/>
                  </a:cubicBezTo>
                  <a:cubicBezTo>
                    <a:pt x="3368996" y="2317218"/>
                    <a:pt x="3372310" y="2196423"/>
                    <a:pt x="3363467" y="2076633"/>
                  </a:cubicBezTo>
                  <a:cubicBezTo>
                    <a:pt x="3354557" y="1956861"/>
                    <a:pt x="3334732" y="1838125"/>
                    <a:pt x="3304293" y="1722087"/>
                  </a:cubicBezTo>
                  <a:cubicBezTo>
                    <a:pt x="3274126" y="1605975"/>
                    <a:pt x="3233351" y="1492852"/>
                    <a:pt x="3182877" y="1384217"/>
                  </a:cubicBezTo>
                  <a:cubicBezTo>
                    <a:pt x="3132588" y="1275460"/>
                    <a:pt x="3071047" y="1171897"/>
                    <a:pt x="3001025" y="1074386"/>
                  </a:cubicBezTo>
                  <a:cubicBezTo>
                    <a:pt x="2860378" y="879817"/>
                    <a:pt x="2682723" y="710135"/>
                    <a:pt x="2477205" y="580474"/>
                  </a:cubicBezTo>
                  <a:cubicBezTo>
                    <a:pt x="2271686" y="450814"/>
                    <a:pt x="2040125" y="361195"/>
                    <a:pt x="1798691" y="315283"/>
                  </a:cubicBezTo>
                  <a:lnTo>
                    <a:pt x="1753281" y="307175"/>
                  </a:lnTo>
                  <a:lnTo>
                    <a:pt x="1730532" y="303097"/>
                  </a:lnTo>
                  <a:lnTo>
                    <a:pt x="1707599" y="300231"/>
                  </a:lnTo>
                  <a:lnTo>
                    <a:pt x="1661716" y="294430"/>
                  </a:lnTo>
                  <a:cubicBezTo>
                    <a:pt x="1646462" y="292559"/>
                    <a:pt x="1631149" y="290194"/>
                    <a:pt x="1615761" y="289448"/>
                  </a:cubicBezTo>
                  <a:cubicBezTo>
                    <a:pt x="1584975" y="287377"/>
                    <a:pt x="1554157" y="284371"/>
                    <a:pt x="1523276" y="282763"/>
                  </a:cubicBezTo>
                  <a:lnTo>
                    <a:pt x="1430359" y="280699"/>
                  </a:lnTo>
                  <a:cubicBezTo>
                    <a:pt x="1306331" y="281594"/>
                    <a:pt x="1181785" y="294109"/>
                    <a:pt x="1059060" y="318854"/>
                  </a:cubicBezTo>
                  <a:lnTo>
                    <a:pt x="1012987" y="328075"/>
                  </a:lnTo>
                  <a:cubicBezTo>
                    <a:pt x="998030" y="331646"/>
                    <a:pt x="983384" y="335571"/>
                    <a:pt x="968530" y="339260"/>
                  </a:cubicBezTo>
                  <a:cubicBezTo>
                    <a:pt x="953853" y="343338"/>
                    <a:pt x="939377" y="348162"/>
                    <a:pt x="924773" y="352511"/>
                  </a:cubicBezTo>
                  <a:cubicBezTo>
                    <a:pt x="910278" y="357266"/>
                    <a:pt x="896136" y="362800"/>
                    <a:pt x="881731" y="367896"/>
                  </a:cubicBezTo>
                  <a:cubicBezTo>
                    <a:pt x="867590" y="373428"/>
                    <a:pt x="853698" y="379622"/>
                    <a:pt x="839561" y="385444"/>
                  </a:cubicBezTo>
                  <a:cubicBezTo>
                    <a:pt x="825810" y="391891"/>
                    <a:pt x="812130" y="398609"/>
                    <a:pt x="798365" y="405276"/>
                  </a:cubicBezTo>
                  <a:cubicBezTo>
                    <a:pt x="785090" y="412685"/>
                    <a:pt x="771605" y="419858"/>
                    <a:pt x="758403" y="427539"/>
                  </a:cubicBezTo>
                  <a:cubicBezTo>
                    <a:pt x="745548" y="435706"/>
                    <a:pt x="732259" y="443337"/>
                    <a:pt x="719600" y="451961"/>
                  </a:cubicBezTo>
                  <a:cubicBezTo>
                    <a:pt x="668664" y="485885"/>
                    <a:pt x="621352" y="525741"/>
                    <a:pt x="577562" y="569522"/>
                  </a:cubicBezTo>
                  <a:cubicBezTo>
                    <a:pt x="534000" y="613606"/>
                    <a:pt x="493580" y="661281"/>
                    <a:pt x="456753" y="712062"/>
                  </a:cubicBezTo>
                  <a:cubicBezTo>
                    <a:pt x="419754" y="762744"/>
                    <a:pt x="385485" y="815747"/>
                    <a:pt x="353265" y="870162"/>
                  </a:cubicBezTo>
                  <a:cubicBezTo>
                    <a:pt x="337069" y="897321"/>
                    <a:pt x="321168" y="924763"/>
                    <a:pt x="305715" y="952522"/>
                  </a:cubicBezTo>
                  <a:cubicBezTo>
                    <a:pt x="290262" y="980281"/>
                    <a:pt x="275152" y="1008238"/>
                    <a:pt x="260078" y="1036331"/>
                  </a:cubicBezTo>
                  <a:cubicBezTo>
                    <a:pt x="229846" y="1092467"/>
                    <a:pt x="200339" y="1149135"/>
                    <a:pt x="170320" y="1205796"/>
                  </a:cubicBezTo>
                  <a:lnTo>
                    <a:pt x="124857" y="1290794"/>
                  </a:lnTo>
                  <a:cubicBezTo>
                    <a:pt x="109549" y="1319095"/>
                    <a:pt x="94118" y="1347211"/>
                    <a:pt x="77228" y="1375573"/>
                  </a:cubicBezTo>
                  <a:cubicBezTo>
                    <a:pt x="60776" y="1403944"/>
                    <a:pt x="42932" y="1431630"/>
                    <a:pt x="23967" y="1458613"/>
                  </a:cubicBezTo>
                  <a:lnTo>
                    <a:pt x="0" y="1490102"/>
                  </a:lnTo>
                  <a:lnTo>
                    <a:pt x="0" y="600302"/>
                  </a:lnTo>
                  <a:lnTo>
                    <a:pt x="7155" y="592928"/>
                  </a:lnTo>
                  <a:cubicBezTo>
                    <a:pt x="261918" y="354349"/>
                    <a:pt x="578478" y="172784"/>
                    <a:pt x="940651" y="75740"/>
                  </a:cubicBezTo>
                  <a:cubicBezTo>
                    <a:pt x="1157955" y="17514"/>
                    <a:pt x="1376252" y="-6151"/>
                    <a:pt x="1589544" y="134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8" name="Google Shape;178;p7"/>
          <p:cNvSpPr txBox="1"/>
          <p:nvPr/>
        </p:nvSpPr>
        <p:spPr>
          <a:xfrm>
            <a:off x="6734684" y="2208363"/>
            <a:ext cx="4893724" cy="3867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85750" indent="-228600">
              <a:lnSpc>
                <a:spcPct val="90000"/>
              </a:lnSpc>
              <a:buClr>
                <a:schemeClr val="dk2"/>
              </a:buClr>
              <a:buSzPts val="2400"/>
              <a:buFont typeface="Arial"/>
              <a:buChar char="•"/>
            </a:pPr>
            <a:r>
              <a:rPr lang="en-US" sz="3200" dirty="0">
                <a:solidFill>
                  <a:schemeClr val="dk2"/>
                </a:solidFill>
                <a:latin typeface="Teko"/>
                <a:ea typeface="Teko"/>
                <a:cs typeface="Teko"/>
                <a:sym typeface="Teko"/>
              </a:rPr>
              <a:t>Tamási Áron </a:t>
            </a:r>
            <a:r>
              <a:rPr lang="en-US" sz="3200" dirty="0" err="1">
                <a:solidFill>
                  <a:schemeClr val="dk2"/>
                </a:solidFill>
                <a:latin typeface="Teko"/>
                <a:ea typeface="Teko"/>
                <a:cs typeface="Teko"/>
                <a:sym typeface="Teko"/>
              </a:rPr>
              <a:t>sírja</a:t>
            </a:r>
            <a:r>
              <a:rPr lang="hu-HU" sz="3200" dirty="0">
                <a:solidFill>
                  <a:schemeClr val="dk2"/>
                </a:solidFill>
                <a:latin typeface="Teko"/>
                <a:ea typeface="Teko"/>
                <a:cs typeface="Teko"/>
                <a:sym typeface="Teko"/>
              </a:rPr>
              <a:t>: </a:t>
            </a:r>
            <a:r>
              <a:rPr lang="en-US" sz="3200" i="1" dirty="0">
                <a:solidFill>
                  <a:schemeClr val="dk2"/>
                </a:solidFill>
                <a:latin typeface="Teko"/>
                <a:ea typeface="Teko"/>
                <a:cs typeface="Teko"/>
                <a:sym typeface="Teko"/>
              </a:rPr>
              <a:t>Farkaslaka</a:t>
            </a:r>
            <a:endParaRPr sz="3200" i="1" dirty="0">
              <a:solidFill>
                <a:schemeClr val="dk2"/>
              </a:solidFill>
              <a:latin typeface="Teko"/>
              <a:ea typeface="Teko"/>
              <a:cs typeface="Teko"/>
              <a:sym typeface="Teko"/>
            </a:endParaRPr>
          </a:p>
          <a:p>
            <a:pPr marL="285750" indent="-228600">
              <a:lnSpc>
                <a:spcPct val="90000"/>
              </a:lnSpc>
              <a:spcBef>
                <a:spcPts val="600"/>
              </a:spcBef>
              <a:buClr>
                <a:schemeClr val="dk2"/>
              </a:buClr>
              <a:buSzPts val="2400"/>
              <a:buFont typeface="Arial"/>
              <a:buChar char="•"/>
            </a:pPr>
            <a:r>
              <a:rPr lang="en-US" sz="3200" dirty="0" err="1">
                <a:solidFill>
                  <a:schemeClr val="dk2"/>
                </a:solidFill>
                <a:latin typeface="Teko"/>
                <a:ea typeface="Teko"/>
                <a:cs typeface="Teko"/>
                <a:sym typeface="Teko"/>
              </a:rPr>
              <a:t>Trianoni</a:t>
            </a:r>
            <a:r>
              <a:rPr lang="en-US" sz="3200" dirty="0">
                <a:solidFill>
                  <a:schemeClr val="dk2"/>
                </a:solidFill>
                <a:latin typeface="Teko"/>
                <a:ea typeface="Teko"/>
                <a:cs typeface="Teko"/>
                <a:sym typeface="Teko"/>
              </a:rPr>
              <a:t> </a:t>
            </a:r>
            <a:r>
              <a:rPr lang="en-US" sz="3200" dirty="0" err="1">
                <a:solidFill>
                  <a:schemeClr val="dk2"/>
                </a:solidFill>
                <a:latin typeface="Teko"/>
                <a:ea typeface="Teko"/>
                <a:cs typeface="Teko"/>
                <a:sym typeface="Teko"/>
              </a:rPr>
              <a:t>emlékmű</a:t>
            </a:r>
            <a:r>
              <a:rPr lang="hu-HU" sz="3200" dirty="0">
                <a:solidFill>
                  <a:schemeClr val="dk2"/>
                </a:solidFill>
                <a:latin typeface="Teko"/>
                <a:ea typeface="Teko"/>
                <a:cs typeface="Teko"/>
                <a:sym typeface="Teko"/>
              </a:rPr>
              <a:t>: </a:t>
            </a:r>
            <a:r>
              <a:rPr lang="en-US" sz="3200" i="1" dirty="0">
                <a:solidFill>
                  <a:schemeClr val="dk2"/>
                </a:solidFill>
                <a:latin typeface="Teko"/>
                <a:ea typeface="Teko"/>
                <a:cs typeface="Teko"/>
                <a:sym typeface="Teko"/>
              </a:rPr>
              <a:t>Farkaslaka  </a:t>
            </a:r>
            <a:r>
              <a:rPr lang="en-US" sz="3200" dirty="0">
                <a:solidFill>
                  <a:schemeClr val="dk2"/>
                </a:solidFill>
                <a:latin typeface="Teko"/>
                <a:ea typeface="Teko"/>
                <a:cs typeface="Teko"/>
                <a:sym typeface="Teko"/>
              </a:rPr>
              <a:t>                                       </a:t>
            </a:r>
            <a:endParaRPr lang="hu-HU" sz="3200" dirty="0">
              <a:solidFill>
                <a:schemeClr val="dk2"/>
              </a:solidFill>
              <a:latin typeface="Teko"/>
              <a:ea typeface="Teko"/>
              <a:cs typeface="Teko"/>
              <a:sym typeface="Teko"/>
            </a:endParaRPr>
          </a:p>
          <a:p>
            <a:pPr marL="285750" indent="-228600">
              <a:lnSpc>
                <a:spcPct val="90000"/>
              </a:lnSpc>
              <a:spcBef>
                <a:spcPts val="600"/>
              </a:spcBef>
              <a:buClr>
                <a:schemeClr val="dk2"/>
              </a:buClr>
              <a:buSzPts val="2400"/>
              <a:buFont typeface="Arial"/>
              <a:buChar char="•"/>
            </a:pPr>
            <a:r>
              <a:rPr lang="en-US" sz="3200" dirty="0">
                <a:solidFill>
                  <a:schemeClr val="dk2"/>
                </a:solidFill>
                <a:latin typeface="Teko"/>
                <a:ea typeface="Teko"/>
                <a:cs typeface="Teko"/>
                <a:sym typeface="Teko"/>
              </a:rPr>
              <a:t>Tamási Áron </a:t>
            </a:r>
            <a:r>
              <a:rPr lang="en-US" sz="3200" dirty="0" err="1">
                <a:solidFill>
                  <a:schemeClr val="dk2"/>
                </a:solidFill>
                <a:latin typeface="Teko"/>
                <a:ea typeface="Teko"/>
                <a:cs typeface="Teko"/>
                <a:sym typeface="Teko"/>
              </a:rPr>
              <a:t>emlékháza</a:t>
            </a:r>
            <a:r>
              <a:rPr lang="hu-HU" sz="3200" dirty="0">
                <a:solidFill>
                  <a:schemeClr val="dk2"/>
                </a:solidFill>
                <a:latin typeface="Teko"/>
                <a:ea typeface="Teko"/>
                <a:cs typeface="Teko"/>
                <a:sym typeface="Teko"/>
              </a:rPr>
              <a:t> (</a:t>
            </a:r>
            <a:r>
              <a:rPr lang="en-US" sz="3200" dirty="0" err="1">
                <a:solidFill>
                  <a:schemeClr val="dk2"/>
                </a:solidFill>
                <a:latin typeface="Teko"/>
                <a:ea typeface="Teko"/>
                <a:cs typeface="Teko"/>
                <a:sym typeface="Teko"/>
              </a:rPr>
              <a:t>koszorúzás</a:t>
            </a:r>
            <a:r>
              <a:rPr lang="hu-HU" sz="3200" dirty="0">
                <a:solidFill>
                  <a:schemeClr val="dk2"/>
                </a:solidFill>
                <a:latin typeface="Teko"/>
                <a:ea typeface="Teko"/>
                <a:cs typeface="Teko"/>
                <a:sym typeface="Teko"/>
              </a:rPr>
              <a:t>): </a:t>
            </a:r>
            <a:r>
              <a:rPr lang="en-US" sz="3200" i="1" dirty="0">
                <a:solidFill>
                  <a:schemeClr val="dk2"/>
                </a:solidFill>
                <a:latin typeface="Teko"/>
                <a:ea typeface="Teko"/>
                <a:cs typeface="Teko"/>
                <a:sym typeface="Teko"/>
              </a:rPr>
              <a:t>Farkaslaka</a:t>
            </a:r>
            <a:endParaRPr sz="3200" i="1" dirty="0">
              <a:solidFill>
                <a:schemeClr val="dk2"/>
              </a:solidFill>
              <a:latin typeface="Teko"/>
              <a:ea typeface="Teko"/>
              <a:cs typeface="Teko"/>
              <a:sym typeface="Teko"/>
            </a:endParaRPr>
          </a:p>
          <a:p>
            <a:pPr marL="28575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</a:pPr>
            <a:r>
              <a:rPr lang="en-US" sz="3200" dirty="0" err="1">
                <a:solidFill>
                  <a:schemeClr val="dk2"/>
                </a:solidFill>
                <a:latin typeface="Teko"/>
                <a:ea typeface="Teko"/>
                <a:cs typeface="Teko"/>
                <a:sym typeface="Teko"/>
              </a:rPr>
              <a:t>Szalmakalap</a:t>
            </a:r>
            <a:r>
              <a:rPr lang="en-US" sz="3200" dirty="0">
                <a:solidFill>
                  <a:schemeClr val="dk2"/>
                </a:solidFill>
                <a:latin typeface="Teko"/>
                <a:ea typeface="Teko"/>
                <a:cs typeface="Teko"/>
                <a:sym typeface="Teko"/>
              </a:rPr>
              <a:t> </a:t>
            </a:r>
            <a:r>
              <a:rPr lang="en-US" sz="3200" dirty="0" err="1">
                <a:solidFill>
                  <a:schemeClr val="dk2"/>
                </a:solidFill>
                <a:latin typeface="Teko"/>
                <a:ea typeface="Teko"/>
                <a:cs typeface="Teko"/>
                <a:sym typeface="Teko"/>
              </a:rPr>
              <a:t>múzeum</a:t>
            </a:r>
            <a:r>
              <a:rPr lang="hu-HU" sz="3200" dirty="0">
                <a:solidFill>
                  <a:schemeClr val="dk2"/>
                </a:solidFill>
                <a:latin typeface="Teko"/>
                <a:ea typeface="Teko"/>
                <a:cs typeface="Teko"/>
                <a:sym typeface="Teko"/>
              </a:rPr>
              <a:t>:</a:t>
            </a:r>
            <a:r>
              <a:rPr lang="en-US" sz="3200" dirty="0">
                <a:solidFill>
                  <a:schemeClr val="dk2"/>
                </a:solidFill>
                <a:latin typeface="Teko"/>
                <a:ea typeface="Teko"/>
                <a:cs typeface="Teko"/>
                <a:sym typeface="Teko"/>
              </a:rPr>
              <a:t>  </a:t>
            </a:r>
            <a:r>
              <a:rPr lang="en-US" sz="3200" i="1" dirty="0" err="1">
                <a:solidFill>
                  <a:schemeClr val="dk2"/>
                </a:solidFill>
                <a:latin typeface="Teko"/>
                <a:ea typeface="Teko"/>
                <a:cs typeface="Teko"/>
                <a:sym typeface="Teko"/>
              </a:rPr>
              <a:t>Kőrispatak</a:t>
            </a:r>
            <a:endParaRPr sz="3200" i="1" dirty="0">
              <a:solidFill>
                <a:schemeClr val="dk2"/>
              </a:solidFill>
              <a:latin typeface="Teko"/>
              <a:ea typeface="Teko"/>
              <a:cs typeface="Teko"/>
              <a:sym typeface="Teko"/>
            </a:endParaRPr>
          </a:p>
          <a:p>
            <a:pPr marL="28575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</a:pPr>
            <a:r>
              <a:rPr lang="en-US" sz="3200" dirty="0">
                <a:solidFill>
                  <a:schemeClr val="dk2"/>
                </a:solidFill>
                <a:latin typeface="Teko"/>
                <a:ea typeface="Teko"/>
                <a:cs typeface="Teko"/>
                <a:sym typeface="Teko"/>
              </a:rPr>
              <a:t>Elárasztott </a:t>
            </a:r>
            <a:r>
              <a:rPr lang="en-US" sz="3200" dirty="0" err="1">
                <a:solidFill>
                  <a:schemeClr val="dk2"/>
                </a:solidFill>
                <a:latin typeface="Teko"/>
                <a:ea typeface="Teko"/>
                <a:cs typeface="Teko"/>
                <a:sym typeface="Teko"/>
              </a:rPr>
              <a:t>falu</a:t>
            </a:r>
            <a:r>
              <a:rPr lang="hu-HU" sz="3200" dirty="0">
                <a:solidFill>
                  <a:schemeClr val="dk2"/>
                </a:solidFill>
                <a:latin typeface="Teko"/>
                <a:ea typeface="Teko"/>
                <a:cs typeface="Teko"/>
                <a:sym typeface="Teko"/>
              </a:rPr>
              <a:t>:</a:t>
            </a:r>
            <a:r>
              <a:rPr lang="en-US" sz="3200" dirty="0">
                <a:solidFill>
                  <a:schemeClr val="dk2"/>
                </a:solidFill>
                <a:latin typeface="Teko"/>
                <a:ea typeface="Teko"/>
                <a:cs typeface="Teko"/>
                <a:sym typeface="Teko"/>
              </a:rPr>
              <a:t> </a:t>
            </a:r>
            <a:r>
              <a:rPr lang="en-US" sz="3200" i="1" dirty="0" err="1">
                <a:solidFill>
                  <a:schemeClr val="dk2"/>
                </a:solidFill>
                <a:latin typeface="Teko"/>
                <a:ea typeface="Teko"/>
                <a:cs typeface="Teko"/>
                <a:sym typeface="Teko"/>
              </a:rPr>
              <a:t>Bözödújfalu</a:t>
            </a:r>
            <a:r>
              <a:rPr lang="en-US" sz="3200" i="1" dirty="0">
                <a:solidFill>
                  <a:schemeClr val="dk2"/>
                </a:solidFill>
                <a:latin typeface="Teko"/>
                <a:ea typeface="Teko"/>
                <a:cs typeface="Teko"/>
                <a:sym typeface="Teko"/>
              </a:rPr>
              <a:t>   </a:t>
            </a:r>
            <a:endParaRPr sz="3200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"/>
          <p:cNvSpPr/>
          <p:nvPr/>
        </p:nvSpPr>
        <p:spPr>
          <a:xfrm>
            <a:off x="-2" y="0"/>
            <a:ext cx="1219200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8"/>
          <p:cNvSpPr/>
          <p:nvPr/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5171802" y="983228"/>
            <a:ext cx="6863253" cy="5874772"/>
          </a:xfrm>
          <a:custGeom>
            <a:avLst/>
            <a:gdLst/>
            <a:ahLst/>
            <a:cxnLst/>
            <a:rect l="l" t="t" r="r" b="b"/>
            <a:pathLst>
              <a:path w="8301112" h="5874772" extrusionOk="0">
                <a:moveTo>
                  <a:pt x="3607511" y="0"/>
                </a:moveTo>
                <a:cubicBezTo>
                  <a:pt x="3607511" y="0"/>
                  <a:pt x="3607511" y="0"/>
                  <a:pt x="8106431" y="0"/>
                </a:cubicBezTo>
                <a:lnTo>
                  <a:pt x="8301112" y="0"/>
                </a:lnTo>
                <a:lnTo>
                  <a:pt x="8301112" y="5874772"/>
                </a:lnTo>
                <a:lnTo>
                  <a:pt x="27685" y="5874772"/>
                </a:lnTo>
                <a:lnTo>
                  <a:pt x="24376" y="5862584"/>
                </a:lnTo>
                <a:cubicBezTo>
                  <a:pt x="-24375" y="5631005"/>
                  <a:pt x="0" y="5362863"/>
                  <a:pt x="97502" y="5167850"/>
                </a:cubicBezTo>
                <a:cubicBezTo>
                  <a:pt x="97502" y="5167850"/>
                  <a:pt x="97502" y="5167850"/>
                  <a:pt x="2827510" y="438782"/>
                </a:cubicBezTo>
                <a:cubicBezTo>
                  <a:pt x="2973760" y="195014"/>
                  <a:pt x="3331265" y="0"/>
                  <a:pt x="3607511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86" name="Google Shape;186;p8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6700" y="360023"/>
            <a:ext cx="5342805" cy="4453168"/>
          </a:xfrm>
          <a:custGeom>
            <a:avLst/>
            <a:gdLst/>
            <a:ahLst/>
            <a:cxnLst/>
            <a:rect l="l" t="t" r="r" b="b"/>
            <a:pathLst>
              <a:path w="5846002" h="4872577" extrusionOk="0">
                <a:moveTo>
                  <a:pt x="343285" y="2953992"/>
                </a:moveTo>
                <a:cubicBezTo>
                  <a:pt x="343285" y="2953992"/>
                  <a:pt x="343285" y="2953992"/>
                  <a:pt x="849063" y="2953992"/>
                </a:cubicBezTo>
                <a:cubicBezTo>
                  <a:pt x="880743" y="2953992"/>
                  <a:pt x="911330" y="2971406"/>
                  <a:pt x="926624" y="2999703"/>
                </a:cubicBezTo>
                <a:cubicBezTo>
                  <a:pt x="926624" y="2999703"/>
                  <a:pt x="926624" y="2999703"/>
                  <a:pt x="1180059" y="3436136"/>
                </a:cubicBezTo>
                <a:cubicBezTo>
                  <a:pt x="1196445" y="3463345"/>
                  <a:pt x="1196445" y="3498172"/>
                  <a:pt x="1180059" y="3525382"/>
                </a:cubicBezTo>
                <a:cubicBezTo>
                  <a:pt x="1180059" y="3525382"/>
                  <a:pt x="1180059" y="3525382"/>
                  <a:pt x="926624" y="3961814"/>
                </a:cubicBezTo>
                <a:cubicBezTo>
                  <a:pt x="911330" y="3990111"/>
                  <a:pt x="880743" y="4007525"/>
                  <a:pt x="849063" y="4007525"/>
                </a:cubicBezTo>
                <a:cubicBezTo>
                  <a:pt x="849063" y="4007525"/>
                  <a:pt x="849063" y="4007525"/>
                  <a:pt x="343285" y="4007525"/>
                </a:cubicBezTo>
                <a:cubicBezTo>
                  <a:pt x="310513" y="4007525"/>
                  <a:pt x="281019" y="3990111"/>
                  <a:pt x="264633" y="3961814"/>
                </a:cubicBezTo>
                <a:cubicBezTo>
                  <a:pt x="264633" y="3961814"/>
                  <a:pt x="264633" y="3961814"/>
                  <a:pt x="12290" y="3525382"/>
                </a:cubicBezTo>
                <a:cubicBezTo>
                  <a:pt x="-4096" y="3498172"/>
                  <a:pt x="-4096" y="3463345"/>
                  <a:pt x="12290" y="3436136"/>
                </a:cubicBezTo>
                <a:cubicBezTo>
                  <a:pt x="12290" y="3436136"/>
                  <a:pt x="12290" y="3436136"/>
                  <a:pt x="264633" y="2999703"/>
                </a:cubicBezTo>
                <a:cubicBezTo>
                  <a:pt x="281019" y="2971406"/>
                  <a:pt x="310513" y="2953992"/>
                  <a:pt x="343285" y="2953992"/>
                </a:cubicBezTo>
                <a:close/>
                <a:moveTo>
                  <a:pt x="2353334" y="538808"/>
                </a:moveTo>
                <a:cubicBezTo>
                  <a:pt x="2353334" y="538808"/>
                  <a:pt x="2353334" y="538808"/>
                  <a:pt x="2613403" y="538808"/>
                </a:cubicBezTo>
                <a:lnTo>
                  <a:pt x="2643742" y="538808"/>
                </a:lnTo>
                <a:lnTo>
                  <a:pt x="2672692" y="588661"/>
                </a:lnTo>
                <a:cubicBezTo>
                  <a:pt x="2713002" y="658078"/>
                  <a:pt x="2759909" y="738855"/>
                  <a:pt x="2814491" y="832849"/>
                </a:cubicBezTo>
                <a:cubicBezTo>
                  <a:pt x="2839586" y="874521"/>
                  <a:pt x="2839586" y="927860"/>
                  <a:pt x="2814491" y="969531"/>
                </a:cubicBezTo>
                <a:cubicBezTo>
                  <a:pt x="2814491" y="969531"/>
                  <a:pt x="2814491" y="969531"/>
                  <a:pt x="2426350" y="1637936"/>
                </a:cubicBezTo>
                <a:cubicBezTo>
                  <a:pt x="2402927" y="1681274"/>
                  <a:pt x="2356083" y="1707943"/>
                  <a:pt x="2307565" y="1707943"/>
                </a:cubicBezTo>
                <a:cubicBezTo>
                  <a:pt x="2307565" y="1707943"/>
                  <a:pt x="2307565" y="1707943"/>
                  <a:pt x="1532956" y="1707943"/>
                </a:cubicBezTo>
                <a:cubicBezTo>
                  <a:pt x="1520409" y="1707943"/>
                  <a:pt x="1508175" y="1706276"/>
                  <a:pt x="1496490" y="1703099"/>
                </a:cubicBezTo>
                <a:lnTo>
                  <a:pt x="1471408" y="1692583"/>
                </a:lnTo>
                <a:lnTo>
                  <a:pt x="1486736" y="1666073"/>
                </a:lnTo>
                <a:cubicBezTo>
                  <a:pt x="1625328" y="1426376"/>
                  <a:pt x="1802725" y="1119564"/>
                  <a:pt x="2029793" y="726844"/>
                </a:cubicBezTo>
                <a:cubicBezTo>
                  <a:pt x="2097197" y="610441"/>
                  <a:pt x="2218525" y="538808"/>
                  <a:pt x="2353334" y="538808"/>
                </a:cubicBezTo>
                <a:close/>
                <a:moveTo>
                  <a:pt x="1487085" y="0"/>
                </a:moveTo>
                <a:cubicBezTo>
                  <a:pt x="1487085" y="0"/>
                  <a:pt x="1487085" y="0"/>
                  <a:pt x="2360840" y="0"/>
                </a:cubicBezTo>
                <a:cubicBezTo>
                  <a:pt x="2415568" y="0"/>
                  <a:pt x="2468407" y="30084"/>
                  <a:pt x="2494828" y="78969"/>
                </a:cubicBezTo>
                <a:cubicBezTo>
                  <a:pt x="2494828" y="78969"/>
                  <a:pt x="2494828" y="78969"/>
                  <a:pt x="2729665" y="483373"/>
                </a:cubicBezTo>
                <a:lnTo>
                  <a:pt x="2756194" y="529058"/>
                </a:lnTo>
                <a:lnTo>
                  <a:pt x="2735320" y="529058"/>
                </a:lnTo>
                <a:lnTo>
                  <a:pt x="2636659" y="529058"/>
                </a:lnTo>
                <a:lnTo>
                  <a:pt x="2593799" y="455250"/>
                </a:lnTo>
                <a:cubicBezTo>
                  <a:pt x="2430052" y="173267"/>
                  <a:pt x="2430052" y="173267"/>
                  <a:pt x="2430052" y="173267"/>
                </a:cubicBezTo>
                <a:cubicBezTo>
                  <a:pt x="2406629" y="129929"/>
                  <a:pt x="2359785" y="103259"/>
                  <a:pt x="2311267" y="103259"/>
                </a:cubicBezTo>
                <a:cubicBezTo>
                  <a:pt x="1536658" y="103259"/>
                  <a:pt x="1536658" y="103259"/>
                  <a:pt x="1536658" y="103259"/>
                </a:cubicBezTo>
                <a:cubicBezTo>
                  <a:pt x="1486468" y="103259"/>
                  <a:pt x="1441296" y="129929"/>
                  <a:pt x="1416201" y="173267"/>
                </a:cubicBezTo>
                <a:cubicBezTo>
                  <a:pt x="1029733" y="841671"/>
                  <a:pt x="1029733" y="841671"/>
                  <a:pt x="1029733" y="841671"/>
                </a:cubicBezTo>
                <a:cubicBezTo>
                  <a:pt x="1004637" y="883343"/>
                  <a:pt x="1004637" y="936682"/>
                  <a:pt x="1029733" y="978353"/>
                </a:cubicBezTo>
                <a:cubicBezTo>
                  <a:pt x="1416201" y="1646758"/>
                  <a:pt x="1416201" y="1646758"/>
                  <a:pt x="1416201" y="1646758"/>
                </a:cubicBezTo>
                <a:cubicBezTo>
                  <a:pt x="1428749" y="1668427"/>
                  <a:pt x="1446315" y="1685929"/>
                  <a:pt x="1467019" y="1698013"/>
                </a:cubicBezTo>
                <a:lnTo>
                  <a:pt x="1472899" y="1700478"/>
                </a:lnTo>
                <a:lnTo>
                  <a:pt x="1441377" y="1754996"/>
                </a:lnTo>
                <a:lnTo>
                  <a:pt x="1417933" y="1795543"/>
                </a:lnTo>
                <a:lnTo>
                  <a:pt x="1442249" y="1805738"/>
                </a:lnTo>
                <a:cubicBezTo>
                  <a:pt x="1455430" y="1809322"/>
                  <a:pt x="1469230" y="1811202"/>
                  <a:pt x="1483383" y="1811202"/>
                </a:cubicBezTo>
                <a:cubicBezTo>
                  <a:pt x="2357138" y="1811202"/>
                  <a:pt x="2357138" y="1811202"/>
                  <a:pt x="2357138" y="1811202"/>
                </a:cubicBezTo>
                <a:cubicBezTo>
                  <a:pt x="2411866" y="1811202"/>
                  <a:pt x="2464705" y="1781120"/>
                  <a:pt x="2491126" y="1732235"/>
                </a:cubicBezTo>
                <a:cubicBezTo>
                  <a:pt x="2928947" y="978278"/>
                  <a:pt x="2928947" y="978278"/>
                  <a:pt x="2928947" y="978278"/>
                </a:cubicBezTo>
                <a:cubicBezTo>
                  <a:pt x="2957254" y="931274"/>
                  <a:pt x="2957254" y="871108"/>
                  <a:pt x="2928947" y="824102"/>
                </a:cubicBezTo>
                <a:cubicBezTo>
                  <a:pt x="2874220" y="729858"/>
                  <a:pt x="2826333" y="647394"/>
                  <a:pt x="2784432" y="575238"/>
                </a:cubicBezTo>
                <a:lnTo>
                  <a:pt x="2763277" y="538808"/>
                </a:lnTo>
                <a:lnTo>
                  <a:pt x="2861280" y="538808"/>
                </a:lnTo>
                <a:cubicBezTo>
                  <a:pt x="3166048" y="538808"/>
                  <a:pt x="3653676" y="538808"/>
                  <a:pt x="4433881" y="538808"/>
                </a:cubicBezTo>
                <a:cubicBezTo>
                  <a:pt x="4564197" y="538808"/>
                  <a:pt x="4690018" y="610441"/>
                  <a:pt x="4752929" y="726844"/>
                </a:cubicBezTo>
                <a:cubicBezTo>
                  <a:pt x="4752929" y="726844"/>
                  <a:pt x="4752929" y="726844"/>
                  <a:pt x="5795449" y="2522134"/>
                </a:cubicBezTo>
                <a:cubicBezTo>
                  <a:pt x="5862854" y="2634060"/>
                  <a:pt x="5862854" y="2777325"/>
                  <a:pt x="5795449" y="2889251"/>
                </a:cubicBezTo>
                <a:cubicBezTo>
                  <a:pt x="5795449" y="2889251"/>
                  <a:pt x="5795449" y="2889251"/>
                  <a:pt x="4752929" y="4684542"/>
                </a:cubicBezTo>
                <a:cubicBezTo>
                  <a:pt x="4690018" y="4800945"/>
                  <a:pt x="4564197" y="4872577"/>
                  <a:pt x="4433881" y="4872577"/>
                </a:cubicBezTo>
                <a:cubicBezTo>
                  <a:pt x="4433881" y="4872577"/>
                  <a:pt x="4433881" y="4872577"/>
                  <a:pt x="2353334" y="4872577"/>
                </a:cubicBezTo>
                <a:cubicBezTo>
                  <a:pt x="2218525" y="4872577"/>
                  <a:pt x="2097197" y="4800945"/>
                  <a:pt x="2029793" y="4684542"/>
                </a:cubicBezTo>
                <a:cubicBezTo>
                  <a:pt x="2029793" y="4684542"/>
                  <a:pt x="2029793" y="4684542"/>
                  <a:pt x="991766" y="2889251"/>
                </a:cubicBezTo>
                <a:cubicBezTo>
                  <a:pt x="924361" y="2777325"/>
                  <a:pt x="924361" y="2634060"/>
                  <a:pt x="991766" y="2522134"/>
                </a:cubicBezTo>
                <a:cubicBezTo>
                  <a:pt x="991766" y="2522134"/>
                  <a:pt x="991766" y="2522134"/>
                  <a:pt x="1377193" y="1855530"/>
                </a:cubicBezTo>
                <a:lnTo>
                  <a:pt x="1409676" y="1799352"/>
                </a:lnTo>
                <a:lnTo>
                  <a:pt x="1408533" y="1798873"/>
                </a:lnTo>
                <a:cubicBezTo>
                  <a:pt x="1385179" y="1785241"/>
                  <a:pt x="1365364" y="1765500"/>
                  <a:pt x="1351210" y="1741057"/>
                </a:cubicBezTo>
                <a:cubicBezTo>
                  <a:pt x="1351210" y="1741057"/>
                  <a:pt x="1351210" y="1741057"/>
                  <a:pt x="915276" y="987100"/>
                </a:cubicBezTo>
                <a:cubicBezTo>
                  <a:pt x="886968" y="940096"/>
                  <a:pt x="886968" y="879930"/>
                  <a:pt x="915276" y="832924"/>
                </a:cubicBezTo>
                <a:cubicBezTo>
                  <a:pt x="915276" y="832924"/>
                  <a:pt x="915276" y="832924"/>
                  <a:pt x="1351210" y="78969"/>
                </a:cubicBezTo>
                <a:cubicBezTo>
                  <a:pt x="1379517" y="30084"/>
                  <a:pt x="1430471" y="0"/>
                  <a:pt x="1487085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"/>
          <p:cNvSpPr/>
          <p:nvPr/>
        </p:nvSpPr>
        <p:spPr>
          <a:xfrm>
            <a:off x="1524" y="2"/>
            <a:ext cx="12188952" cy="685799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9"/>
          <p:cNvSpPr/>
          <p:nvPr/>
        </p:nvSpPr>
        <p:spPr>
          <a:xfrm>
            <a:off x="1" y="-43262"/>
            <a:ext cx="12191999" cy="6857999"/>
          </a:xfrm>
          <a:prstGeom prst="rect">
            <a:avLst/>
          </a:prstGeom>
          <a:solidFill>
            <a:srgbClr val="82766A">
              <a:alpha val="1490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9"/>
          <p:cNvSpPr txBox="1">
            <a:spLocks noGrp="1"/>
          </p:cNvSpPr>
          <p:nvPr>
            <p:ph type="title"/>
          </p:nvPr>
        </p:nvSpPr>
        <p:spPr>
          <a:xfrm>
            <a:off x="754912" y="3651159"/>
            <a:ext cx="4401880" cy="2525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DLaM Display"/>
              <a:buNone/>
            </a:pPr>
            <a:r>
              <a:rPr lang="en-US" sz="6000" dirty="0">
                <a:solidFill>
                  <a:schemeClr val="dk1"/>
                </a:solidFill>
                <a:latin typeface="ADLaM Display"/>
                <a:ea typeface="ADLaM Display"/>
                <a:cs typeface="ADLaM Display"/>
                <a:sym typeface="ADLaM Display"/>
              </a:rPr>
              <a:t>4. nap</a:t>
            </a:r>
            <a:endParaRPr dirty="0"/>
          </a:p>
        </p:txBody>
      </p:sp>
      <p:pic>
        <p:nvPicPr>
          <p:cNvPr id="194" name="Google Shape;194;p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0"/>
            <a:ext cx="4048364" cy="3385728"/>
          </a:xfrm>
          <a:custGeom>
            <a:avLst/>
            <a:gdLst/>
            <a:ahLst/>
            <a:cxnLst/>
            <a:rect l="l" t="t" r="r" b="b"/>
            <a:pathLst>
              <a:path w="4048364" h="3385738" extrusionOk="0">
                <a:moveTo>
                  <a:pt x="0" y="0"/>
                </a:moveTo>
                <a:lnTo>
                  <a:pt x="4048364" y="0"/>
                </a:lnTo>
                <a:lnTo>
                  <a:pt x="4048364" y="3128862"/>
                </a:lnTo>
                <a:lnTo>
                  <a:pt x="4028354" y="3127605"/>
                </a:lnTo>
                <a:lnTo>
                  <a:pt x="4027052" y="3128074"/>
                </a:lnTo>
                <a:cubicBezTo>
                  <a:pt x="4021308" y="3129081"/>
                  <a:pt x="4017789" y="3128835"/>
                  <a:pt x="4015263" y="3128035"/>
                </a:cubicBezTo>
                <a:lnTo>
                  <a:pt x="4012855" y="3126647"/>
                </a:lnTo>
                <a:cubicBezTo>
                  <a:pt x="4010177" y="3126494"/>
                  <a:pt x="4007499" y="3126340"/>
                  <a:pt x="4004821" y="3126187"/>
                </a:cubicBezTo>
                <a:lnTo>
                  <a:pt x="3989141" y="3124118"/>
                </a:lnTo>
                <a:lnTo>
                  <a:pt x="3986071" y="3124823"/>
                </a:lnTo>
                <a:cubicBezTo>
                  <a:pt x="3978117" y="3124349"/>
                  <a:pt x="3970163" y="3123876"/>
                  <a:pt x="3962210" y="3123402"/>
                </a:cubicBezTo>
                <a:lnTo>
                  <a:pt x="3961815" y="3123900"/>
                </a:lnTo>
                <a:cubicBezTo>
                  <a:pt x="3960390" y="3124987"/>
                  <a:pt x="3958310" y="3125727"/>
                  <a:pt x="3954808" y="3125765"/>
                </a:cubicBezTo>
                <a:cubicBezTo>
                  <a:pt x="3959236" y="3133302"/>
                  <a:pt x="3952279" y="3128699"/>
                  <a:pt x="3941561" y="3128145"/>
                </a:cubicBezTo>
                <a:cubicBezTo>
                  <a:pt x="3946046" y="3139728"/>
                  <a:pt x="3916172" y="3133567"/>
                  <a:pt x="3910218" y="3140049"/>
                </a:cubicBezTo>
                <a:cubicBezTo>
                  <a:pt x="3902241" y="3139380"/>
                  <a:pt x="3893889" y="3138886"/>
                  <a:pt x="3885332" y="3138624"/>
                </a:cubicBezTo>
                <a:cubicBezTo>
                  <a:pt x="3883646" y="3138622"/>
                  <a:pt x="3881962" y="3138621"/>
                  <a:pt x="3880277" y="3138620"/>
                </a:cubicBezTo>
                <a:lnTo>
                  <a:pt x="3880157" y="3138737"/>
                </a:lnTo>
                <a:cubicBezTo>
                  <a:pt x="3879018" y="3138984"/>
                  <a:pt x="3877339" y="3139076"/>
                  <a:pt x="3874788" y="3138963"/>
                </a:cubicBezTo>
                <a:cubicBezTo>
                  <a:pt x="3873545" y="3138846"/>
                  <a:pt x="3872302" y="3138728"/>
                  <a:pt x="3871060" y="3138611"/>
                </a:cubicBezTo>
                <a:cubicBezTo>
                  <a:pt x="3867792" y="3138609"/>
                  <a:pt x="3864523" y="3138606"/>
                  <a:pt x="3861255" y="3138604"/>
                </a:cubicBezTo>
                <a:lnTo>
                  <a:pt x="3857750" y="3139376"/>
                </a:lnTo>
                <a:cubicBezTo>
                  <a:pt x="3846075" y="3144353"/>
                  <a:pt x="3854999" y="3159606"/>
                  <a:pt x="3830684" y="3154005"/>
                </a:cubicBezTo>
                <a:cubicBezTo>
                  <a:pt x="3806135" y="3158310"/>
                  <a:pt x="3796087" y="3168731"/>
                  <a:pt x="3769301" y="3167144"/>
                </a:cubicBezTo>
                <a:cubicBezTo>
                  <a:pt x="3746341" y="3171207"/>
                  <a:pt x="3728802" y="3177834"/>
                  <a:pt x="3707507" y="3178801"/>
                </a:cubicBezTo>
                <a:cubicBezTo>
                  <a:pt x="3701485" y="3182680"/>
                  <a:pt x="3694773" y="3184962"/>
                  <a:pt x="3684642" y="3182365"/>
                </a:cubicBezTo>
                <a:cubicBezTo>
                  <a:pt x="3664039" y="3187250"/>
                  <a:pt x="3662921" y="3193571"/>
                  <a:pt x="3646059" y="3191612"/>
                </a:cubicBezTo>
                <a:cubicBezTo>
                  <a:pt x="3640580" y="3202449"/>
                  <a:pt x="3637332" y="3199208"/>
                  <a:pt x="3629738" y="3197639"/>
                </a:cubicBezTo>
                <a:cubicBezTo>
                  <a:pt x="3629422" y="3197624"/>
                  <a:pt x="3629107" y="3197610"/>
                  <a:pt x="3628792" y="3197595"/>
                </a:cubicBezTo>
                <a:lnTo>
                  <a:pt x="3628083" y="3199132"/>
                </a:lnTo>
                <a:lnTo>
                  <a:pt x="3625096" y="3200289"/>
                </a:lnTo>
                <a:lnTo>
                  <a:pt x="3615459" y="3201481"/>
                </a:lnTo>
                <a:lnTo>
                  <a:pt x="3611591" y="3201604"/>
                </a:lnTo>
                <a:cubicBezTo>
                  <a:pt x="3609016" y="3201810"/>
                  <a:pt x="3607422" y="3202103"/>
                  <a:pt x="3606451" y="3202476"/>
                </a:cubicBezTo>
                <a:cubicBezTo>
                  <a:pt x="3606434" y="3202517"/>
                  <a:pt x="3606416" y="3202558"/>
                  <a:pt x="3606400" y="3202600"/>
                </a:cubicBezTo>
                <a:lnTo>
                  <a:pt x="3601432" y="3203215"/>
                </a:lnTo>
                <a:cubicBezTo>
                  <a:pt x="3592873" y="3204015"/>
                  <a:pt x="3584373" y="3204569"/>
                  <a:pt x="3576144" y="3204914"/>
                </a:cubicBezTo>
                <a:cubicBezTo>
                  <a:pt x="3574128" y="3211763"/>
                  <a:pt x="3541136" y="3209599"/>
                  <a:pt x="3552393" y="3219987"/>
                </a:cubicBezTo>
                <a:cubicBezTo>
                  <a:pt x="3541534" y="3220777"/>
                  <a:pt x="3531979" y="3217280"/>
                  <a:pt x="3540787" y="3223856"/>
                </a:cubicBezTo>
                <a:cubicBezTo>
                  <a:pt x="3537368" y="3224320"/>
                  <a:pt x="3535763" y="3225273"/>
                  <a:pt x="3535004" y="3226474"/>
                </a:cubicBezTo>
                <a:lnTo>
                  <a:pt x="3534913" y="3226993"/>
                </a:lnTo>
                <a:lnTo>
                  <a:pt x="3510631" y="3228569"/>
                </a:lnTo>
                <a:lnTo>
                  <a:pt x="3508032" y="3229611"/>
                </a:lnTo>
                <a:cubicBezTo>
                  <a:pt x="3502489" y="3229598"/>
                  <a:pt x="3496946" y="3217293"/>
                  <a:pt x="3491403" y="3217280"/>
                </a:cubicBezTo>
                <a:lnTo>
                  <a:pt x="3483240" y="3230123"/>
                </a:lnTo>
                <a:lnTo>
                  <a:pt x="3480053" y="3229107"/>
                </a:lnTo>
                <a:cubicBezTo>
                  <a:pt x="3477098" y="3228661"/>
                  <a:pt x="3473497" y="3228859"/>
                  <a:pt x="3468451" y="3230512"/>
                </a:cubicBezTo>
                <a:lnTo>
                  <a:pt x="3467451" y="3231115"/>
                </a:lnTo>
                <a:cubicBezTo>
                  <a:pt x="3463724" y="3230736"/>
                  <a:pt x="3465319" y="3225693"/>
                  <a:pt x="3446095" y="3228240"/>
                </a:cubicBezTo>
                <a:cubicBezTo>
                  <a:pt x="3420782" y="3241826"/>
                  <a:pt x="3385281" y="3239224"/>
                  <a:pt x="3352101" y="3246398"/>
                </a:cubicBezTo>
                <a:cubicBezTo>
                  <a:pt x="3308926" y="3245374"/>
                  <a:pt x="3300141" y="3236748"/>
                  <a:pt x="3271822" y="3247544"/>
                </a:cubicBezTo>
                <a:cubicBezTo>
                  <a:pt x="3258345" y="3251268"/>
                  <a:pt x="3238074" y="3249030"/>
                  <a:pt x="3203831" y="3257844"/>
                </a:cubicBezTo>
                <a:cubicBezTo>
                  <a:pt x="3171582" y="3264392"/>
                  <a:pt x="3141884" y="3266922"/>
                  <a:pt x="3112954" y="3273149"/>
                </a:cubicBezTo>
                <a:cubicBezTo>
                  <a:pt x="3078476" y="3279234"/>
                  <a:pt x="3086597" y="3279502"/>
                  <a:pt x="3066210" y="3283409"/>
                </a:cubicBezTo>
                <a:cubicBezTo>
                  <a:pt x="3062644" y="3284830"/>
                  <a:pt x="3028337" y="3292032"/>
                  <a:pt x="3025254" y="3293851"/>
                </a:cubicBezTo>
                <a:cubicBezTo>
                  <a:pt x="3006685" y="3298201"/>
                  <a:pt x="2983512" y="3305242"/>
                  <a:pt x="2954798" y="3309512"/>
                </a:cubicBezTo>
                <a:cubicBezTo>
                  <a:pt x="2932037" y="3306567"/>
                  <a:pt x="2909137" y="3323699"/>
                  <a:pt x="2880670" y="3319465"/>
                </a:cubicBezTo>
                <a:cubicBezTo>
                  <a:pt x="2870569" y="3318853"/>
                  <a:pt x="2841559" y="3322739"/>
                  <a:pt x="2837450" y="3326994"/>
                </a:cubicBezTo>
                <a:cubicBezTo>
                  <a:pt x="2831684" y="3328529"/>
                  <a:pt x="2824114" y="3328158"/>
                  <a:pt x="2822806" y="3332324"/>
                </a:cubicBezTo>
                <a:cubicBezTo>
                  <a:pt x="2819977" y="3337498"/>
                  <a:pt x="2796022" y="3333071"/>
                  <a:pt x="2801164" y="3338109"/>
                </a:cubicBezTo>
                <a:cubicBezTo>
                  <a:pt x="2784223" y="3335142"/>
                  <a:pt x="2776048" y="3346261"/>
                  <a:pt x="2764344" y="3350228"/>
                </a:cubicBezTo>
                <a:cubicBezTo>
                  <a:pt x="2757478" y="3348562"/>
                  <a:pt x="2751292" y="3350631"/>
                  <a:pt x="2743431" y="3353702"/>
                </a:cubicBezTo>
                <a:lnTo>
                  <a:pt x="2732627" y="3357764"/>
                </a:lnTo>
                <a:cubicBezTo>
                  <a:pt x="2730974" y="3357887"/>
                  <a:pt x="2729319" y="3358011"/>
                  <a:pt x="2727665" y="3358134"/>
                </a:cubicBezTo>
                <a:cubicBezTo>
                  <a:pt x="2718835" y="3359036"/>
                  <a:pt x="2689731" y="3362522"/>
                  <a:pt x="2679642" y="3363177"/>
                </a:cubicBezTo>
                <a:lnTo>
                  <a:pt x="2667138" y="3362068"/>
                </a:lnTo>
                <a:cubicBezTo>
                  <a:pt x="2663221" y="3362857"/>
                  <a:pt x="2659468" y="3367183"/>
                  <a:pt x="2656143" y="3367913"/>
                </a:cubicBezTo>
                <a:lnTo>
                  <a:pt x="2647194" y="3366448"/>
                </a:lnTo>
                <a:cubicBezTo>
                  <a:pt x="2648133" y="3370674"/>
                  <a:pt x="2637589" y="3367195"/>
                  <a:pt x="2629621" y="3367085"/>
                </a:cubicBezTo>
                <a:cubicBezTo>
                  <a:pt x="2613302" y="3367205"/>
                  <a:pt x="2596982" y="3367324"/>
                  <a:pt x="2580663" y="3367443"/>
                </a:cubicBezTo>
                <a:lnTo>
                  <a:pt x="2550440" y="3369943"/>
                </a:lnTo>
                <a:lnTo>
                  <a:pt x="2541181" y="3368444"/>
                </a:lnTo>
                <a:cubicBezTo>
                  <a:pt x="2521017" y="3368085"/>
                  <a:pt x="2498723" y="3374020"/>
                  <a:pt x="2484405" y="3369178"/>
                </a:cubicBezTo>
                <a:cubicBezTo>
                  <a:pt x="2478585" y="3368607"/>
                  <a:pt x="2473319" y="3368738"/>
                  <a:pt x="2468424" y="3369303"/>
                </a:cubicBezTo>
                <a:lnTo>
                  <a:pt x="2455357" y="3371902"/>
                </a:lnTo>
                <a:lnTo>
                  <a:pt x="2429477" y="3378972"/>
                </a:lnTo>
                <a:cubicBezTo>
                  <a:pt x="2428170" y="3366751"/>
                  <a:pt x="2368370" y="3383654"/>
                  <a:pt x="2374910" y="3372826"/>
                </a:cubicBezTo>
                <a:cubicBezTo>
                  <a:pt x="2351003" y="3375026"/>
                  <a:pt x="2328875" y="3353198"/>
                  <a:pt x="2305825" y="3364960"/>
                </a:cubicBezTo>
                <a:cubicBezTo>
                  <a:pt x="2269964" y="3363999"/>
                  <a:pt x="2218889" y="3367921"/>
                  <a:pt x="2183980" y="3367060"/>
                </a:cubicBezTo>
                <a:cubicBezTo>
                  <a:pt x="2190418" y="3372011"/>
                  <a:pt x="2159099" y="3370877"/>
                  <a:pt x="2155235" y="3370737"/>
                </a:cubicBezTo>
                <a:cubicBezTo>
                  <a:pt x="2131791" y="3368260"/>
                  <a:pt x="2111535" y="3369043"/>
                  <a:pt x="2071012" y="3365882"/>
                </a:cubicBezTo>
                <a:cubicBezTo>
                  <a:pt x="2035156" y="3367426"/>
                  <a:pt x="2003987" y="3359257"/>
                  <a:pt x="1970953" y="3368185"/>
                </a:cubicBezTo>
                <a:cubicBezTo>
                  <a:pt x="1968713" y="3366515"/>
                  <a:pt x="1965947" y="3365226"/>
                  <a:pt x="1962822" y="3364213"/>
                </a:cubicBezTo>
                <a:lnTo>
                  <a:pt x="1953120" y="3362020"/>
                </a:lnTo>
                <a:lnTo>
                  <a:pt x="1951768" y="3362436"/>
                </a:lnTo>
                <a:cubicBezTo>
                  <a:pt x="1945920" y="3363208"/>
                  <a:pt x="1942436" y="3362820"/>
                  <a:pt x="1940004" y="3361921"/>
                </a:cubicBezTo>
                <a:lnTo>
                  <a:pt x="1937753" y="3360440"/>
                </a:lnTo>
                <a:cubicBezTo>
                  <a:pt x="1935095" y="3360180"/>
                  <a:pt x="1932438" y="3359919"/>
                  <a:pt x="1929780" y="3359659"/>
                </a:cubicBezTo>
                <a:lnTo>
                  <a:pt x="1887540" y="3355160"/>
                </a:lnTo>
                <a:lnTo>
                  <a:pt x="1887093" y="3355641"/>
                </a:lnTo>
                <a:cubicBezTo>
                  <a:pt x="1885548" y="3356665"/>
                  <a:pt x="1883390" y="3357319"/>
                  <a:pt x="1879887" y="3357216"/>
                </a:cubicBezTo>
                <a:cubicBezTo>
                  <a:pt x="1883470" y="3364909"/>
                  <a:pt x="1877035" y="3360039"/>
                  <a:pt x="1866395" y="3359055"/>
                </a:cubicBezTo>
                <a:cubicBezTo>
                  <a:pt x="1869584" y="3370783"/>
                  <a:pt x="1840440" y="3363434"/>
                  <a:pt x="1833771" y="3369655"/>
                </a:cubicBezTo>
                <a:cubicBezTo>
                  <a:pt x="1825883" y="3368668"/>
                  <a:pt x="1817596" y="3367837"/>
                  <a:pt x="1809081" y="3367230"/>
                </a:cubicBezTo>
                <a:cubicBezTo>
                  <a:pt x="1807399" y="3367161"/>
                  <a:pt x="1805718" y="3367091"/>
                  <a:pt x="1804036" y="3367022"/>
                </a:cubicBezTo>
                <a:cubicBezTo>
                  <a:pt x="1803991" y="3367059"/>
                  <a:pt x="1803946" y="3367097"/>
                  <a:pt x="1803901" y="3367134"/>
                </a:cubicBezTo>
                <a:cubicBezTo>
                  <a:pt x="1802735" y="3367334"/>
                  <a:pt x="1801050" y="3367359"/>
                  <a:pt x="1798514" y="3367143"/>
                </a:cubicBezTo>
                <a:lnTo>
                  <a:pt x="1794832" y="3366642"/>
                </a:lnTo>
                <a:cubicBezTo>
                  <a:pt x="1791569" y="3366507"/>
                  <a:pt x="1788305" y="3366373"/>
                  <a:pt x="1785042" y="3366238"/>
                </a:cubicBezTo>
                <a:lnTo>
                  <a:pt x="1781456" y="3366865"/>
                </a:lnTo>
                <a:lnTo>
                  <a:pt x="1779723" y="3368220"/>
                </a:lnTo>
                <a:cubicBezTo>
                  <a:pt x="1779440" y="3368155"/>
                  <a:pt x="1779156" y="3368091"/>
                  <a:pt x="1778873" y="3368027"/>
                </a:cubicBezTo>
                <a:cubicBezTo>
                  <a:pt x="1772915" y="3365312"/>
                  <a:pt x="1772165" y="3361694"/>
                  <a:pt x="1759487" y="3371174"/>
                </a:cubicBezTo>
                <a:cubicBezTo>
                  <a:pt x="1745189" y="3366602"/>
                  <a:pt x="1739727" y="3372462"/>
                  <a:pt x="1717161" y="3373831"/>
                </a:cubicBezTo>
                <a:cubicBezTo>
                  <a:pt x="1709564" y="3369729"/>
                  <a:pt x="1701729" y="3370835"/>
                  <a:pt x="1693416" y="3373577"/>
                </a:cubicBezTo>
                <a:cubicBezTo>
                  <a:pt x="1672951" y="3371092"/>
                  <a:pt x="1652013" y="3374616"/>
                  <a:pt x="1627833" y="3374823"/>
                </a:cubicBezTo>
                <a:lnTo>
                  <a:pt x="1562462" y="3384313"/>
                </a:lnTo>
                <a:lnTo>
                  <a:pt x="1500041" y="3383500"/>
                </a:lnTo>
                <a:cubicBezTo>
                  <a:pt x="1492272" y="3381880"/>
                  <a:pt x="1484857" y="3380071"/>
                  <a:pt x="1477912" y="3378156"/>
                </a:cubicBezTo>
                <a:cubicBezTo>
                  <a:pt x="1467843" y="3383396"/>
                  <a:pt x="1444391" y="3372727"/>
                  <a:pt x="1440452" y="3384511"/>
                </a:cubicBezTo>
                <a:cubicBezTo>
                  <a:pt x="1430880" y="3382266"/>
                  <a:pt x="1427637" y="3376755"/>
                  <a:pt x="1426476" y="3384665"/>
                </a:cubicBezTo>
                <a:cubicBezTo>
                  <a:pt x="1423197" y="3384140"/>
                  <a:pt x="1420743" y="3384515"/>
                  <a:pt x="1418659" y="3385325"/>
                </a:cubicBezTo>
                <a:lnTo>
                  <a:pt x="1417944" y="3385738"/>
                </a:lnTo>
                <a:lnTo>
                  <a:pt x="1396764" y="3380560"/>
                </a:lnTo>
                <a:cubicBezTo>
                  <a:pt x="1395649" y="3380621"/>
                  <a:pt x="1394534" y="3380681"/>
                  <a:pt x="1393418" y="3380742"/>
                </a:cubicBezTo>
                <a:lnTo>
                  <a:pt x="1380294" y="3376255"/>
                </a:lnTo>
                <a:lnTo>
                  <a:pt x="1351459" y="3367829"/>
                </a:lnTo>
                <a:cubicBezTo>
                  <a:pt x="1349081" y="3366466"/>
                  <a:pt x="1319507" y="3359407"/>
                  <a:pt x="1318363" y="3357511"/>
                </a:cubicBezTo>
                <a:cubicBezTo>
                  <a:pt x="1281509" y="3362193"/>
                  <a:pt x="1312014" y="3347744"/>
                  <a:pt x="1276860" y="3344906"/>
                </a:cubicBezTo>
                <a:cubicBezTo>
                  <a:pt x="1253785" y="3356533"/>
                  <a:pt x="1256695" y="3340712"/>
                  <a:pt x="1204286" y="3337488"/>
                </a:cubicBezTo>
                <a:cubicBezTo>
                  <a:pt x="1177346" y="3330862"/>
                  <a:pt x="1162856" y="3334854"/>
                  <a:pt x="1123710" y="3321651"/>
                </a:cubicBezTo>
                <a:cubicBezTo>
                  <a:pt x="1085454" y="3316709"/>
                  <a:pt x="1005363" y="3310335"/>
                  <a:pt x="974748" y="3307837"/>
                </a:cubicBezTo>
                <a:cubicBezTo>
                  <a:pt x="945739" y="3316478"/>
                  <a:pt x="964147" y="3307413"/>
                  <a:pt x="940014" y="3306660"/>
                </a:cubicBezTo>
                <a:cubicBezTo>
                  <a:pt x="952701" y="3296927"/>
                  <a:pt x="908686" y="3309051"/>
                  <a:pt x="914712" y="3297017"/>
                </a:cubicBezTo>
                <a:cubicBezTo>
                  <a:pt x="910130" y="3297260"/>
                  <a:pt x="905499" y="3297876"/>
                  <a:pt x="900809" y="3298584"/>
                </a:cubicBezTo>
                <a:cubicBezTo>
                  <a:pt x="899990" y="3298705"/>
                  <a:pt x="899172" y="3298828"/>
                  <a:pt x="898353" y="3298949"/>
                </a:cubicBezTo>
                <a:lnTo>
                  <a:pt x="889782" y="3298355"/>
                </a:lnTo>
                <a:lnTo>
                  <a:pt x="885796" y="3300754"/>
                </a:lnTo>
                <a:lnTo>
                  <a:pt x="871773" y="3301699"/>
                </a:lnTo>
                <a:cubicBezTo>
                  <a:pt x="866761" y="3301657"/>
                  <a:pt x="861656" y="3301147"/>
                  <a:pt x="856438" y="3299888"/>
                </a:cubicBezTo>
                <a:cubicBezTo>
                  <a:pt x="842058" y="3291303"/>
                  <a:pt x="802729" y="3299624"/>
                  <a:pt x="785420" y="3288419"/>
                </a:cubicBezTo>
                <a:cubicBezTo>
                  <a:pt x="778178" y="3285195"/>
                  <a:pt x="750397" y="3280699"/>
                  <a:pt x="741879" y="3283188"/>
                </a:cubicBezTo>
                <a:cubicBezTo>
                  <a:pt x="735414" y="3282940"/>
                  <a:pt x="729876" y="3280596"/>
                  <a:pt x="723686" y="3283763"/>
                </a:cubicBezTo>
                <a:cubicBezTo>
                  <a:pt x="715044" y="3287372"/>
                  <a:pt x="701553" y="3277214"/>
                  <a:pt x="699393" y="3282843"/>
                </a:cubicBezTo>
                <a:cubicBezTo>
                  <a:pt x="672713" y="3280073"/>
                  <a:pt x="587034" y="3269505"/>
                  <a:pt x="563609" y="3267140"/>
                </a:cubicBezTo>
                <a:cubicBezTo>
                  <a:pt x="562182" y="3267737"/>
                  <a:pt x="560575" y="3268245"/>
                  <a:pt x="558841" y="3268647"/>
                </a:cubicBezTo>
                <a:cubicBezTo>
                  <a:pt x="548753" y="3270983"/>
                  <a:pt x="536540" y="3269324"/>
                  <a:pt x="531566" y="3264943"/>
                </a:cubicBezTo>
                <a:cubicBezTo>
                  <a:pt x="504471" y="3249476"/>
                  <a:pt x="472712" y="3245273"/>
                  <a:pt x="444697" y="3238795"/>
                </a:cubicBezTo>
                <a:cubicBezTo>
                  <a:pt x="412178" y="3232635"/>
                  <a:pt x="425904" y="3247936"/>
                  <a:pt x="391157" y="3231917"/>
                </a:cubicBezTo>
                <a:cubicBezTo>
                  <a:pt x="383742" y="3235456"/>
                  <a:pt x="378300" y="3234891"/>
                  <a:pt x="370757" y="3231601"/>
                </a:cubicBezTo>
                <a:cubicBezTo>
                  <a:pt x="354739" y="3228921"/>
                  <a:pt x="348695" y="3239635"/>
                  <a:pt x="336665" y="3230937"/>
                </a:cubicBezTo>
                <a:cubicBezTo>
                  <a:pt x="335690" y="3237020"/>
                  <a:pt x="304301" y="3228709"/>
                  <a:pt x="307742" y="3235671"/>
                </a:cubicBezTo>
                <a:cubicBezTo>
                  <a:pt x="293579" y="3239310"/>
                  <a:pt x="294219" y="3230068"/>
                  <a:pt x="280601" y="3233044"/>
                </a:cubicBezTo>
                <a:cubicBezTo>
                  <a:pt x="268012" y="3232391"/>
                  <a:pt x="291593" y="3227968"/>
                  <a:pt x="278749" y="3225671"/>
                </a:cubicBezTo>
                <a:cubicBezTo>
                  <a:pt x="262467" y="3223907"/>
                  <a:pt x="269675" y="3213530"/>
                  <a:pt x="248269" y="3225056"/>
                </a:cubicBezTo>
                <a:cubicBezTo>
                  <a:pt x="233782" y="3219511"/>
                  <a:pt x="226442" y="3225015"/>
                  <a:pt x="201544" y="3224865"/>
                </a:cubicBezTo>
                <a:lnTo>
                  <a:pt x="194948" y="3222950"/>
                </a:lnTo>
                <a:lnTo>
                  <a:pt x="186529" y="3228320"/>
                </a:lnTo>
                <a:cubicBezTo>
                  <a:pt x="181850" y="3230472"/>
                  <a:pt x="176241" y="3231774"/>
                  <a:pt x="168765" y="3231015"/>
                </a:cubicBezTo>
                <a:cubicBezTo>
                  <a:pt x="124081" y="3216459"/>
                  <a:pt x="165980" y="3240734"/>
                  <a:pt x="91518" y="3231445"/>
                </a:cubicBezTo>
                <a:cubicBezTo>
                  <a:pt x="87975" y="3229296"/>
                  <a:pt x="77991" y="3230542"/>
                  <a:pt x="77943" y="3233140"/>
                </a:cubicBezTo>
                <a:cubicBezTo>
                  <a:pt x="73437" y="3232021"/>
                  <a:pt x="63858" y="3226368"/>
                  <a:pt x="61120" y="3230347"/>
                </a:cubicBezTo>
                <a:cubicBezTo>
                  <a:pt x="48916" y="3229750"/>
                  <a:pt x="37022" y="3228445"/>
                  <a:pt x="25722" y="3226477"/>
                </a:cubicBezTo>
                <a:lnTo>
                  <a:pt x="2781" y="3220829"/>
                </a:lnTo>
                <a:lnTo>
                  <a:pt x="0" y="3222232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95" name="Google Shape;195;p9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48364" y="10"/>
            <a:ext cx="4047893" cy="3130303"/>
          </a:xfrm>
          <a:custGeom>
            <a:avLst/>
            <a:gdLst/>
            <a:ahLst/>
            <a:cxnLst/>
            <a:rect l="l" t="t" r="r" b="b"/>
            <a:pathLst>
              <a:path w="4047893" h="3130313" extrusionOk="0">
                <a:moveTo>
                  <a:pt x="0" y="0"/>
                </a:moveTo>
                <a:lnTo>
                  <a:pt x="4047893" y="0"/>
                </a:lnTo>
                <a:lnTo>
                  <a:pt x="4047893" y="2992525"/>
                </a:lnTo>
                <a:lnTo>
                  <a:pt x="4044945" y="2992586"/>
                </a:lnTo>
                <a:cubicBezTo>
                  <a:pt x="4013007" y="2983988"/>
                  <a:pt x="4029496" y="3002088"/>
                  <a:pt x="3993923" y="2999580"/>
                </a:cubicBezTo>
                <a:cubicBezTo>
                  <a:pt x="3953690" y="2999973"/>
                  <a:pt x="3925732" y="2991464"/>
                  <a:pt x="3899257" y="2991280"/>
                </a:cubicBezTo>
                <a:cubicBezTo>
                  <a:pt x="3886826" y="2992016"/>
                  <a:pt x="3796118" y="2992410"/>
                  <a:pt x="3803589" y="2988457"/>
                </a:cubicBezTo>
                <a:cubicBezTo>
                  <a:pt x="3771479" y="2987956"/>
                  <a:pt x="3724459" y="2987111"/>
                  <a:pt x="3706605" y="2988270"/>
                </a:cubicBezTo>
                <a:cubicBezTo>
                  <a:pt x="3703225" y="2988426"/>
                  <a:pt x="3699845" y="2995259"/>
                  <a:pt x="3696464" y="2995413"/>
                </a:cubicBezTo>
                <a:cubicBezTo>
                  <a:pt x="3673602" y="2986686"/>
                  <a:pt x="3685958" y="2988536"/>
                  <a:pt x="3662169" y="2987908"/>
                </a:cubicBezTo>
                <a:cubicBezTo>
                  <a:pt x="3644316" y="2989346"/>
                  <a:pt x="3656616" y="2981280"/>
                  <a:pt x="3638764" y="2982720"/>
                </a:cubicBezTo>
                <a:cubicBezTo>
                  <a:pt x="3602893" y="3008058"/>
                  <a:pt x="3578600" y="2986261"/>
                  <a:pt x="3530424" y="2996502"/>
                </a:cubicBezTo>
                <a:lnTo>
                  <a:pt x="3456483" y="2997177"/>
                </a:lnTo>
                <a:cubicBezTo>
                  <a:pt x="3450083" y="2997047"/>
                  <a:pt x="3443320" y="2998716"/>
                  <a:pt x="3439236" y="2995748"/>
                </a:cubicBezTo>
                <a:cubicBezTo>
                  <a:pt x="3425274" y="2994993"/>
                  <a:pt x="3393296" y="2993247"/>
                  <a:pt x="3372711" y="2992647"/>
                </a:cubicBezTo>
                <a:cubicBezTo>
                  <a:pt x="3352114" y="2993339"/>
                  <a:pt x="3350044" y="2997183"/>
                  <a:pt x="3326457" y="2999562"/>
                </a:cubicBezTo>
                <a:cubicBezTo>
                  <a:pt x="3268010" y="2985834"/>
                  <a:pt x="3302346" y="3004193"/>
                  <a:pt x="3274937" y="3010764"/>
                </a:cubicBezTo>
                <a:lnTo>
                  <a:pt x="3247552" y="3008692"/>
                </a:lnTo>
                <a:cubicBezTo>
                  <a:pt x="3239494" y="3005937"/>
                  <a:pt x="3224032" y="3005163"/>
                  <a:pt x="3216589" y="3008563"/>
                </a:cubicBezTo>
                <a:cubicBezTo>
                  <a:pt x="3181100" y="3020067"/>
                  <a:pt x="3210475" y="3004709"/>
                  <a:pt x="3179493" y="3008658"/>
                </a:cubicBezTo>
                <a:lnTo>
                  <a:pt x="3149112" y="3020078"/>
                </a:lnTo>
                <a:cubicBezTo>
                  <a:pt x="3138430" y="3019544"/>
                  <a:pt x="3127747" y="3019009"/>
                  <a:pt x="3117065" y="3018475"/>
                </a:cubicBezTo>
                <a:cubicBezTo>
                  <a:pt x="3100309" y="3015895"/>
                  <a:pt x="3095375" y="3026139"/>
                  <a:pt x="3085852" y="3024583"/>
                </a:cubicBezTo>
                <a:cubicBezTo>
                  <a:pt x="3083205" y="3019193"/>
                  <a:pt x="3077928" y="3019162"/>
                  <a:pt x="3068056" y="3021444"/>
                </a:cubicBezTo>
                <a:cubicBezTo>
                  <a:pt x="3067547" y="3021351"/>
                  <a:pt x="3067037" y="3021259"/>
                  <a:pt x="3066528" y="3021166"/>
                </a:cubicBezTo>
                <a:lnTo>
                  <a:pt x="3051628" y="3025475"/>
                </a:lnTo>
                <a:cubicBezTo>
                  <a:pt x="3054335" y="3020346"/>
                  <a:pt x="3000640" y="3019856"/>
                  <a:pt x="3008147" y="3014221"/>
                </a:cubicBezTo>
                <a:cubicBezTo>
                  <a:pt x="2996636" y="3010443"/>
                  <a:pt x="2991707" y="3018195"/>
                  <a:pt x="2980324" y="3014998"/>
                </a:cubicBezTo>
                <a:cubicBezTo>
                  <a:pt x="2967759" y="3014889"/>
                  <a:pt x="2987908" y="3019812"/>
                  <a:pt x="2974105" y="3021060"/>
                </a:cubicBezTo>
                <a:lnTo>
                  <a:pt x="2898967" y="3017706"/>
                </a:lnTo>
                <a:cubicBezTo>
                  <a:pt x="2889133" y="3021187"/>
                  <a:pt x="2880975" y="3020246"/>
                  <a:pt x="2872906" y="3017913"/>
                </a:cubicBezTo>
                <a:cubicBezTo>
                  <a:pt x="2849600" y="3020012"/>
                  <a:pt x="2847396" y="3018756"/>
                  <a:pt x="2821030" y="3018570"/>
                </a:cubicBezTo>
                <a:cubicBezTo>
                  <a:pt x="2792862" y="3023488"/>
                  <a:pt x="2758404" y="3014645"/>
                  <a:pt x="2730230" y="3014478"/>
                </a:cubicBezTo>
                <a:cubicBezTo>
                  <a:pt x="2702955" y="3023440"/>
                  <a:pt x="2711231" y="3004407"/>
                  <a:pt x="2687628" y="3005991"/>
                </a:cubicBezTo>
                <a:cubicBezTo>
                  <a:pt x="2649605" y="3014731"/>
                  <a:pt x="2688189" y="2999782"/>
                  <a:pt x="2628951" y="3004830"/>
                </a:cubicBezTo>
                <a:cubicBezTo>
                  <a:pt x="2625663" y="3006155"/>
                  <a:pt x="2618407" y="3015266"/>
                  <a:pt x="2619087" y="3013614"/>
                </a:cubicBezTo>
                <a:cubicBezTo>
                  <a:pt x="2606112" y="3014782"/>
                  <a:pt x="2568093" y="2997243"/>
                  <a:pt x="2549635" y="2999983"/>
                </a:cubicBezTo>
                <a:cubicBezTo>
                  <a:pt x="2513091" y="2997030"/>
                  <a:pt x="2495971" y="3005531"/>
                  <a:pt x="2469604" y="3005376"/>
                </a:cubicBezTo>
                <a:cubicBezTo>
                  <a:pt x="2460397" y="2976697"/>
                  <a:pt x="2420737" y="2997007"/>
                  <a:pt x="2366760" y="2987305"/>
                </a:cubicBezTo>
                <a:lnTo>
                  <a:pt x="2184478" y="2961828"/>
                </a:lnTo>
                <a:cubicBezTo>
                  <a:pt x="2115036" y="2937464"/>
                  <a:pt x="2031972" y="2970268"/>
                  <a:pt x="1991474" y="2962283"/>
                </a:cubicBezTo>
                <a:cubicBezTo>
                  <a:pt x="1975906" y="2972633"/>
                  <a:pt x="1961170" y="2963900"/>
                  <a:pt x="1941495" y="2969250"/>
                </a:cubicBezTo>
                <a:cubicBezTo>
                  <a:pt x="1896970" y="2975048"/>
                  <a:pt x="1881450" y="2995138"/>
                  <a:pt x="1822493" y="2993245"/>
                </a:cubicBezTo>
                <a:cubicBezTo>
                  <a:pt x="1799752" y="2992680"/>
                  <a:pt x="1701905" y="3006271"/>
                  <a:pt x="1648275" y="3026984"/>
                </a:cubicBezTo>
                <a:cubicBezTo>
                  <a:pt x="1616403" y="3033006"/>
                  <a:pt x="1600867" y="3023480"/>
                  <a:pt x="1591543" y="3039507"/>
                </a:cubicBezTo>
                <a:cubicBezTo>
                  <a:pt x="1575633" y="3031550"/>
                  <a:pt x="1526767" y="3047631"/>
                  <a:pt x="1510786" y="3050338"/>
                </a:cubicBezTo>
                <a:cubicBezTo>
                  <a:pt x="1497175" y="3045578"/>
                  <a:pt x="1491407" y="3051196"/>
                  <a:pt x="1479840" y="3053327"/>
                </a:cubicBezTo>
                <a:cubicBezTo>
                  <a:pt x="1474089" y="3050164"/>
                  <a:pt x="1464204" y="3051201"/>
                  <a:pt x="1461357" y="3055733"/>
                </a:cubicBezTo>
                <a:cubicBezTo>
                  <a:pt x="1467349" y="3065105"/>
                  <a:pt x="1432334" y="3063173"/>
                  <a:pt x="1430609" y="3070139"/>
                </a:cubicBezTo>
                <a:cubicBezTo>
                  <a:pt x="1410809" y="3073257"/>
                  <a:pt x="1323018" y="3072123"/>
                  <a:pt x="1309663" y="3084181"/>
                </a:cubicBezTo>
                <a:cubicBezTo>
                  <a:pt x="1269914" y="3092768"/>
                  <a:pt x="1209429" y="3080588"/>
                  <a:pt x="1192304" y="3082361"/>
                </a:cubicBezTo>
                <a:cubicBezTo>
                  <a:pt x="1184634" y="3081978"/>
                  <a:pt x="1176965" y="3081596"/>
                  <a:pt x="1169295" y="3081213"/>
                </a:cubicBezTo>
                <a:cubicBezTo>
                  <a:pt x="1168466" y="3081343"/>
                  <a:pt x="1167637" y="3081472"/>
                  <a:pt x="1166808" y="3081602"/>
                </a:cubicBezTo>
                <a:lnTo>
                  <a:pt x="1115657" y="3078399"/>
                </a:lnTo>
                <a:cubicBezTo>
                  <a:pt x="1085018" y="3091808"/>
                  <a:pt x="1079065" y="3095515"/>
                  <a:pt x="1042697" y="3099190"/>
                </a:cubicBezTo>
                <a:cubicBezTo>
                  <a:pt x="1032644" y="3098127"/>
                  <a:pt x="979772" y="3096610"/>
                  <a:pt x="977694" y="3101331"/>
                </a:cubicBezTo>
                <a:cubicBezTo>
                  <a:pt x="961202" y="3095237"/>
                  <a:pt x="940975" y="3100420"/>
                  <a:pt x="924689" y="3093967"/>
                </a:cubicBezTo>
                <a:lnTo>
                  <a:pt x="908550" y="3095950"/>
                </a:lnTo>
                <a:cubicBezTo>
                  <a:pt x="877246" y="3094415"/>
                  <a:pt x="882046" y="3103801"/>
                  <a:pt x="845329" y="3093766"/>
                </a:cubicBezTo>
                <a:cubicBezTo>
                  <a:pt x="837507" y="3090489"/>
                  <a:pt x="824678" y="3090903"/>
                  <a:pt x="816675" y="3094689"/>
                </a:cubicBezTo>
                <a:cubicBezTo>
                  <a:pt x="815297" y="3095340"/>
                  <a:pt x="814119" y="3096069"/>
                  <a:pt x="813174" y="3096853"/>
                </a:cubicBezTo>
                <a:cubicBezTo>
                  <a:pt x="790135" y="3089266"/>
                  <a:pt x="783048" y="3095936"/>
                  <a:pt x="771013" y="3090209"/>
                </a:cubicBezTo>
                <a:cubicBezTo>
                  <a:pt x="742645" y="3091492"/>
                  <a:pt x="725377" y="3101546"/>
                  <a:pt x="714380" y="3096594"/>
                </a:cubicBezTo>
                <a:cubicBezTo>
                  <a:pt x="693975" y="3099397"/>
                  <a:pt x="662383" y="3104717"/>
                  <a:pt x="648585" y="3107030"/>
                </a:cubicBezTo>
                <a:cubicBezTo>
                  <a:pt x="644887" y="3110964"/>
                  <a:pt x="637955" y="3109672"/>
                  <a:pt x="631605" y="3110477"/>
                </a:cubicBezTo>
                <a:cubicBezTo>
                  <a:pt x="625207" y="3114153"/>
                  <a:pt x="595514" y="3114423"/>
                  <a:pt x="586338" y="3112586"/>
                </a:cubicBezTo>
                <a:lnTo>
                  <a:pt x="557969" y="3117189"/>
                </a:lnTo>
                <a:cubicBezTo>
                  <a:pt x="508787" y="3109938"/>
                  <a:pt x="487300" y="3138257"/>
                  <a:pt x="448505" y="3111851"/>
                </a:cubicBezTo>
                <a:cubicBezTo>
                  <a:pt x="430568" y="3111958"/>
                  <a:pt x="443794" y="3120275"/>
                  <a:pt x="425858" y="3120382"/>
                </a:cubicBezTo>
                <a:cubicBezTo>
                  <a:pt x="402271" y="3123546"/>
                  <a:pt x="413517" y="3112174"/>
                  <a:pt x="391847" y="3124849"/>
                </a:cubicBezTo>
                <a:cubicBezTo>
                  <a:pt x="349157" y="3121702"/>
                  <a:pt x="326774" y="3134560"/>
                  <a:pt x="288285" y="3125383"/>
                </a:cubicBezTo>
                <a:cubicBezTo>
                  <a:pt x="295755" y="3130096"/>
                  <a:pt x="205047" y="3129625"/>
                  <a:pt x="192615" y="3128748"/>
                </a:cubicBezTo>
                <a:cubicBezTo>
                  <a:pt x="166142" y="3128967"/>
                  <a:pt x="138184" y="3127169"/>
                  <a:pt x="97952" y="3126700"/>
                </a:cubicBezTo>
                <a:cubicBezTo>
                  <a:pt x="62377" y="3129690"/>
                  <a:pt x="78866" y="3120054"/>
                  <a:pt x="46928" y="3130306"/>
                </a:cubicBezTo>
                <a:cubicBezTo>
                  <a:pt x="37098" y="3130381"/>
                  <a:pt x="21188" y="3129913"/>
                  <a:pt x="7323" y="3129322"/>
                </a:cubicBezTo>
                <a:lnTo>
                  <a:pt x="0" y="3128862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96" name="Google Shape;196;p9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" b="-4"/>
          <a:stretch/>
        </p:blipFill>
        <p:spPr>
          <a:xfrm>
            <a:off x="8096257" y="10"/>
            <a:ext cx="4095743" cy="3206832"/>
          </a:xfrm>
          <a:custGeom>
            <a:avLst/>
            <a:gdLst/>
            <a:ahLst/>
            <a:cxnLst/>
            <a:rect l="l" t="t" r="r" b="b"/>
            <a:pathLst>
              <a:path w="4095743" h="3206842" extrusionOk="0">
                <a:moveTo>
                  <a:pt x="0" y="0"/>
                </a:moveTo>
                <a:lnTo>
                  <a:pt x="4095743" y="0"/>
                </a:lnTo>
                <a:lnTo>
                  <a:pt x="4095743" y="136523"/>
                </a:lnTo>
                <a:lnTo>
                  <a:pt x="4095743" y="1701208"/>
                </a:lnTo>
                <a:lnTo>
                  <a:pt x="4095743" y="3071014"/>
                </a:lnTo>
                <a:cubicBezTo>
                  <a:pt x="4095742" y="3071024"/>
                  <a:pt x="4095742" y="3071035"/>
                  <a:pt x="4095741" y="3071045"/>
                </a:cubicBezTo>
                <a:cubicBezTo>
                  <a:pt x="4095657" y="3071040"/>
                  <a:pt x="4095572" y="3071032"/>
                  <a:pt x="4095488" y="3071025"/>
                </a:cubicBezTo>
                <a:lnTo>
                  <a:pt x="4089562" y="3068518"/>
                </a:lnTo>
                <a:lnTo>
                  <a:pt x="4066621" y="3073254"/>
                </a:lnTo>
                <a:cubicBezTo>
                  <a:pt x="4055320" y="3074906"/>
                  <a:pt x="4043427" y="3076001"/>
                  <a:pt x="4031223" y="3076501"/>
                </a:cubicBezTo>
                <a:cubicBezTo>
                  <a:pt x="4028484" y="3073164"/>
                  <a:pt x="4018905" y="3077906"/>
                  <a:pt x="4014400" y="3078843"/>
                </a:cubicBezTo>
                <a:cubicBezTo>
                  <a:pt x="4014351" y="3076664"/>
                  <a:pt x="4004368" y="3075619"/>
                  <a:pt x="4000825" y="3077423"/>
                </a:cubicBezTo>
                <a:cubicBezTo>
                  <a:pt x="3926364" y="3085214"/>
                  <a:pt x="3968261" y="3064853"/>
                  <a:pt x="3923579" y="3077062"/>
                </a:cubicBezTo>
                <a:cubicBezTo>
                  <a:pt x="3916103" y="3077698"/>
                  <a:pt x="3910492" y="3076605"/>
                  <a:pt x="3905815" y="3074801"/>
                </a:cubicBezTo>
                <a:lnTo>
                  <a:pt x="3897396" y="3070297"/>
                </a:lnTo>
                <a:lnTo>
                  <a:pt x="3890800" y="3071903"/>
                </a:lnTo>
                <a:cubicBezTo>
                  <a:pt x="3865901" y="3072029"/>
                  <a:pt x="3858562" y="3067412"/>
                  <a:pt x="3844074" y="3072063"/>
                </a:cubicBezTo>
                <a:cubicBezTo>
                  <a:pt x="3822669" y="3062396"/>
                  <a:pt x="3829876" y="3071099"/>
                  <a:pt x="3813596" y="3072579"/>
                </a:cubicBezTo>
                <a:cubicBezTo>
                  <a:pt x="3800751" y="3074505"/>
                  <a:pt x="3824330" y="3078216"/>
                  <a:pt x="3811743" y="3078763"/>
                </a:cubicBezTo>
                <a:cubicBezTo>
                  <a:pt x="3798124" y="3076266"/>
                  <a:pt x="3798764" y="3084018"/>
                  <a:pt x="3784600" y="3080966"/>
                </a:cubicBezTo>
                <a:cubicBezTo>
                  <a:pt x="3788042" y="3075127"/>
                  <a:pt x="3756652" y="3082098"/>
                  <a:pt x="3755678" y="3076997"/>
                </a:cubicBezTo>
                <a:cubicBezTo>
                  <a:pt x="3743648" y="3084291"/>
                  <a:pt x="3737604" y="3075305"/>
                  <a:pt x="3721587" y="3077553"/>
                </a:cubicBezTo>
                <a:cubicBezTo>
                  <a:pt x="3714042" y="3080313"/>
                  <a:pt x="3708600" y="3080787"/>
                  <a:pt x="3701187" y="3077818"/>
                </a:cubicBezTo>
                <a:cubicBezTo>
                  <a:pt x="3666438" y="3091253"/>
                  <a:pt x="3680164" y="3078420"/>
                  <a:pt x="3647646" y="3083588"/>
                </a:cubicBezTo>
                <a:cubicBezTo>
                  <a:pt x="3619631" y="3089020"/>
                  <a:pt x="3587871" y="3092545"/>
                  <a:pt x="3560777" y="3105520"/>
                </a:cubicBezTo>
                <a:cubicBezTo>
                  <a:pt x="3555802" y="3109193"/>
                  <a:pt x="3543591" y="3110585"/>
                  <a:pt x="3533503" y="3108626"/>
                </a:cubicBezTo>
                <a:cubicBezTo>
                  <a:pt x="3531768" y="3108290"/>
                  <a:pt x="3530162" y="3107864"/>
                  <a:pt x="3528735" y="3107361"/>
                </a:cubicBezTo>
                <a:cubicBezTo>
                  <a:pt x="3505309" y="3109347"/>
                  <a:pt x="3419631" y="3118211"/>
                  <a:pt x="3392949" y="3120534"/>
                </a:cubicBezTo>
                <a:cubicBezTo>
                  <a:pt x="3390791" y="3115813"/>
                  <a:pt x="3377299" y="3124333"/>
                  <a:pt x="3368657" y="3121305"/>
                </a:cubicBezTo>
                <a:cubicBezTo>
                  <a:pt x="3362467" y="3118650"/>
                  <a:pt x="3356930" y="3120616"/>
                  <a:pt x="3350465" y="3120823"/>
                </a:cubicBezTo>
                <a:cubicBezTo>
                  <a:pt x="3341947" y="3118736"/>
                  <a:pt x="3314164" y="3122506"/>
                  <a:pt x="3306922" y="3125212"/>
                </a:cubicBezTo>
                <a:cubicBezTo>
                  <a:pt x="3289615" y="3134610"/>
                  <a:pt x="3250286" y="3127630"/>
                  <a:pt x="3235905" y="3134831"/>
                </a:cubicBezTo>
                <a:cubicBezTo>
                  <a:pt x="3230686" y="3135887"/>
                  <a:pt x="3225583" y="3136314"/>
                  <a:pt x="3220570" y="3136351"/>
                </a:cubicBezTo>
                <a:lnTo>
                  <a:pt x="3206547" y="3135559"/>
                </a:lnTo>
                <a:lnTo>
                  <a:pt x="3202562" y="3133546"/>
                </a:lnTo>
                <a:lnTo>
                  <a:pt x="3193989" y="3134044"/>
                </a:lnTo>
                <a:cubicBezTo>
                  <a:pt x="3193170" y="3133943"/>
                  <a:pt x="3192354" y="3133838"/>
                  <a:pt x="3191535" y="3133737"/>
                </a:cubicBezTo>
                <a:cubicBezTo>
                  <a:pt x="3186844" y="3133143"/>
                  <a:pt x="3182215" y="3132626"/>
                  <a:pt x="3177631" y="3132423"/>
                </a:cubicBezTo>
                <a:cubicBezTo>
                  <a:pt x="3183659" y="3142516"/>
                  <a:pt x="3139642" y="3132347"/>
                  <a:pt x="3152328" y="3140511"/>
                </a:cubicBezTo>
                <a:cubicBezTo>
                  <a:pt x="3128198" y="3141143"/>
                  <a:pt x="3146604" y="3148747"/>
                  <a:pt x="3117596" y="3141499"/>
                </a:cubicBezTo>
                <a:cubicBezTo>
                  <a:pt x="3086979" y="3143595"/>
                  <a:pt x="3006888" y="3148940"/>
                  <a:pt x="2968634" y="3153086"/>
                </a:cubicBezTo>
                <a:cubicBezTo>
                  <a:pt x="2929486" y="3164160"/>
                  <a:pt x="2914998" y="3160811"/>
                  <a:pt x="2888057" y="3166369"/>
                </a:cubicBezTo>
                <a:cubicBezTo>
                  <a:pt x="2835648" y="3169073"/>
                  <a:pt x="2838558" y="3182345"/>
                  <a:pt x="2815482" y="3172591"/>
                </a:cubicBezTo>
                <a:cubicBezTo>
                  <a:pt x="2780330" y="3174973"/>
                  <a:pt x="2810834" y="3187092"/>
                  <a:pt x="2773979" y="3183164"/>
                </a:cubicBezTo>
                <a:cubicBezTo>
                  <a:pt x="2772836" y="3184755"/>
                  <a:pt x="2747271" y="3200694"/>
                  <a:pt x="2744895" y="3201836"/>
                </a:cubicBezTo>
                <a:cubicBezTo>
                  <a:pt x="2729571" y="3202108"/>
                  <a:pt x="2714249" y="3202379"/>
                  <a:pt x="2698926" y="3202651"/>
                </a:cubicBezTo>
                <a:lnTo>
                  <a:pt x="2695579" y="3202498"/>
                </a:lnTo>
                <a:lnTo>
                  <a:pt x="2674400" y="3206842"/>
                </a:lnTo>
                <a:lnTo>
                  <a:pt x="2673684" y="3206495"/>
                </a:lnTo>
                <a:cubicBezTo>
                  <a:pt x="2671600" y="3205816"/>
                  <a:pt x="2669147" y="3205501"/>
                  <a:pt x="2665867" y="3205942"/>
                </a:cubicBezTo>
                <a:cubicBezTo>
                  <a:pt x="2655994" y="3204939"/>
                  <a:pt x="2626692" y="3200644"/>
                  <a:pt x="2614431" y="3200481"/>
                </a:cubicBezTo>
                <a:cubicBezTo>
                  <a:pt x="2607486" y="3202087"/>
                  <a:pt x="2600071" y="3203605"/>
                  <a:pt x="2592303" y="3204964"/>
                </a:cubicBezTo>
                <a:lnTo>
                  <a:pt x="2529882" y="3205645"/>
                </a:lnTo>
                <a:lnTo>
                  <a:pt x="2464509" y="3197687"/>
                </a:lnTo>
                <a:cubicBezTo>
                  <a:pt x="2440330" y="3197513"/>
                  <a:pt x="2419394" y="3194556"/>
                  <a:pt x="2398926" y="3196641"/>
                </a:cubicBezTo>
                <a:cubicBezTo>
                  <a:pt x="2390615" y="3194341"/>
                  <a:pt x="2382779" y="3200091"/>
                  <a:pt x="2375181" y="3203534"/>
                </a:cubicBezTo>
                <a:cubicBezTo>
                  <a:pt x="2352617" y="3202385"/>
                  <a:pt x="2347156" y="3190791"/>
                  <a:pt x="2332855" y="3194625"/>
                </a:cubicBezTo>
                <a:cubicBezTo>
                  <a:pt x="2320177" y="3186674"/>
                  <a:pt x="2319429" y="3189708"/>
                  <a:pt x="2313469" y="3191985"/>
                </a:cubicBezTo>
                <a:cubicBezTo>
                  <a:pt x="2313187" y="3192040"/>
                  <a:pt x="2312903" y="3192094"/>
                  <a:pt x="2312621" y="3192148"/>
                </a:cubicBezTo>
                <a:lnTo>
                  <a:pt x="2310886" y="3191011"/>
                </a:lnTo>
                <a:cubicBezTo>
                  <a:pt x="2309691" y="3190836"/>
                  <a:pt x="2308496" y="3190660"/>
                  <a:pt x="2307301" y="3190485"/>
                </a:cubicBezTo>
                <a:cubicBezTo>
                  <a:pt x="2304038" y="3190598"/>
                  <a:pt x="2300775" y="3190712"/>
                  <a:pt x="2297511" y="3190825"/>
                </a:cubicBezTo>
                <a:cubicBezTo>
                  <a:pt x="2296284" y="3190964"/>
                  <a:pt x="2295057" y="3191105"/>
                  <a:pt x="2293829" y="3191244"/>
                </a:cubicBezTo>
                <a:cubicBezTo>
                  <a:pt x="2291292" y="3191425"/>
                  <a:pt x="2289608" y="3191405"/>
                  <a:pt x="2288442" y="3191236"/>
                </a:cubicBezTo>
                <a:cubicBezTo>
                  <a:pt x="2288397" y="3191205"/>
                  <a:pt x="2288352" y="3191173"/>
                  <a:pt x="2288307" y="3191142"/>
                </a:cubicBezTo>
                <a:cubicBezTo>
                  <a:pt x="2286625" y="3191201"/>
                  <a:pt x="2292966" y="3181241"/>
                  <a:pt x="2291282" y="3181298"/>
                </a:cubicBezTo>
                <a:cubicBezTo>
                  <a:pt x="2282768" y="3181808"/>
                  <a:pt x="2266459" y="3192523"/>
                  <a:pt x="2258572" y="3193351"/>
                </a:cubicBezTo>
                <a:cubicBezTo>
                  <a:pt x="2251903" y="3188132"/>
                  <a:pt x="2222758" y="3194297"/>
                  <a:pt x="2225949" y="3184460"/>
                </a:cubicBezTo>
                <a:cubicBezTo>
                  <a:pt x="2215309" y="3185285"/>
                  <a:pt x="2208874" y="3189370"/>
                  <a:pt x="2212457" y="3182918"/>
                </a:cubicBezTo>
                <a:cubicBezTo>
                  <a:pt x="2208954" y="3183005"/>
                  <a:pt x="2206796" y="3182455"/>
                  <a:pt x="2205250" y="3181596"/>
                </a:cubicBezTo>
                <a:lnTo>
                  <a:pt x="2204802" y="3181191"/>
                </a:lnTo>
                <a:cubicBezTo>
                  <a:pt x="2196360" y="3181862"/>
                  <a:pt x="2165295" y="3184604"/>
                  <a:pt x="2154589" y="3185621"/>
                </a:cubicBezTo>
                <a:lnTo>
                  <a:pt x="2140577" y="3187296"/>
                </a:lnTo>
                <a:lnTo>
                  <a:pt x="2139223" y="3186946"/>
                </a:lnTo>
                <a:lnTo>
                  <a:pt x="2129522" y="3182108"/>
                </a:lnTo>
                <a:cubicBezTo>
                  <a:pt x="2126396" y="3182958"/>
                  <a:pt x="2123631" y="3190717"/>
                  <a:pt x="2121389" y="3192118"/>
                </a:cubicBezTo>
                <a:cubicBezTo>
                  <a:pt x="2088356" y="3184630"/>
                  <a:pt x="2057187" y="3191481"/>
                  <a:pt x="2021332" y="3190187"/>
                </a:cubicBezTo>
                <a:cubicBezTo>
                  <a:pt x="1980808" y="3192837"/>
                  <a:pt x="1960551" y="3192182"/>
                  <a:pt x="1937109" y="3194259"/>
                </a:cubicBezTo>
                <a:cubicBezTo>
                  <a:pt x="1933244" y="3194376"/>
                  <a:pt x="1901924" y="3195327"/>
                  <a:pt x="1908362" y="3191174"/>
                </a:cubicBezTo>
                <a:cubicBezTo>
                  <a:pt x="1873455" y="3191897"/>
                  <a:pt x="1822379" y="3188607"/>
                  <a:pt x="1786518" y="3189413"/>
                </a:cubicBezTo>
                <a:cubicBezTo>
                  <a:pt x="1763469" y="3179547"/>
                  <a:pt x="1741339" y="3197857"/>
                  <a:pt x="1717434" y="3196011"/>
                </a:cubicBezTo>
                <a:cubicBezTo>
                  <a:pt x="1723972" y="3205094"/>
                  <a:pt x="1664175" y="3190915"/>
                  <a:pt x="1662865" y="3201166"/>
                </a:cubicBezTo>
                <a:lnTo>
                  <a:pt x="1636987" y="3195235"/>
                </a:lnTo>
                <a:lnTo>
                  <a:pt x="1623920" y="3183037"/>
                </a:lnTo>
                <a:cubicBezTo>
                  <a:pt x="1619023" y="3182563"/>
                  <a:pt x="1613758" y="3192473"/>
                  <a:pt x="1607939" y="3192950"/>
                </a:cubicBezTo>
                <a:cubicBezTo>
                  <a:pt x="1593621" y="3197013"/>
                  <a:pt x="1571326" y="3192034"/>
                  <a:pt x="1551162" y="3192335"/>
                </a:cubicBezTo>
                <a:lnTo>
                  <a:pt x="1541903" y="3186915"/>
                </a:lnTo>
                <a:lnTo>
                  <a:pt x="1511680" y="3191495"/>
                </a:lnTo>
                <a:cubicBezTo>
                  <a:pt x="1489503" y="3191217"/>
                  <a:pt x="1467326" y="3190938"/>
                  <a:pt x="1445149" y="3190660"/>
                </a:cubicBezTo>
                <a:lnTo>
                  <a:pt x="1436200" y="3191890"/>
                </a:lnTo>
                <a:cubicBezTo>
                  <a:pt x="1432876" y="3191277"/>
                  <a:pt x="1429122" y="3201007"/>
                  <a:pt x="1425206" y="3200344"/>
                </a:cubicBezTo>
                <a:lnTo>
                  <a:pt x="1412701" y="3187919"/>
                </a:lnTo>
                <a:cubicBezTo>
                  <a:pt x="1402612" y="3187367"/>
                  <a:pt x="1373509" y="3184444"/>
                  <a:pt x="1364678" y="3183688"/>
                </a:cubicBezTo>
                <a:cubicBezTo>
                  <a:pt x="1363023" y="3183583"/>
                  <a:pt x="1361370" y="3183479"/>
                  <a:pt x="1359716" y="3183377"/>
                </a:cubicBezTo>
                <a:lnTo>
                  <a:pt x="1327998" y="3173718"/>
                </a:lnTo>
                <a:cubicBezTo>
                  <a:pt x="1303324" y="3168363"/>
                  <a:pt x="1243415" y="3156944"/>
                  <a:pt x="1211674" y="3151252"/>
                </a:cubicBezTo>
                <a:cubicBezTo>
                  <a:pt x="1183206" y="3154805"/>
                  <a:pt x="1160307" y="3140433"/>
                  <a:pt x="1137545" y="3142903"/>
                </a:cubicBezTo>
                <a:cubicBezTo>
                  <a:pt x="1108831" y="3139323"/>
                  <a:pt x="1085657" y="3133417"/>
                  <a:pt x="1067088" y="3129767"/>
                </a:cubicBezTo>
                <a:cubicBezTo>
                  <a:pt x="1064006" y="3128241"/>
                  <a:pt x="1029699" y="3122201"/>
                  <a:pt x="1026132" y="3121008"/>
                </a:cubicBezTo>
                <a:cubicBezTo>
                  <a:pt x="1005747" y="3117732"/>
                  <a:pt x="1013867" y="3117508"/>
                  <a:pt x="979389" y="3112403"/>
                </a:cubicBezTo>
                <a:cubicBezTo>
                  <a:pt x="950459" y="3107178"/>
                  <a:pt x="920762" y="3105056"/>
                  <a:pt x="888511" y="3099565"/>
                </a:cubicBezTo>
                <a:cubicBezTo>
                  <a:pt x="854269" y="3092172"/>
                  <a:pt x="833998" y="3094049"/>
                  <a:pt x="820520" y="3090926"/>
                </a:cubicBezTo>
                <a:cubicBezTo>
                  <a:pt x="792202" y="3081871"/>
                  <a:pt x="783417" y="3082958"/>
                  <a:pt x="740242" y="3083816"/>
                </a:cubicBezTo>
                <a:cubicBezTo>
                  <a:pt x="707061" y="3077800"/>
                  <a:pt x="671560" y="3086129"/>
                  <a:pt x="646247" y="3074734"/>
                </a:cubicBezTo>
                <a:cubicBezTo>
                  <a:pt x="642938" y="3075735"/>
                  <a:pt x="639394" y="3076369"/>
                  <a:pt x="635700" y="3076739"/>
                </a:cubicBezTo>
                <a:cubicBezTo>
                  <a:pt x="632097" y="3076874"/>
                  <a:pt x="628494" y="3077010"/>
                  <a:pt x="624891" y="3077145"/>
                </a:cubicBezTo>
                <a:lnTo>
                  <a:pt x="614671" y="3073567"/>
                </a:lnTo>
                <a:cubicBezTo>
                  <a:pt x="603428" y="3072991"/>
                  <a:pt x="568522" y="3074251"/>
                  <a:pt x="557430" y="3073687"/>
                </a:cubicBezTo>
                <a:lnTo>
                  <a:pt x="557338" y="3073252"/>
                </a:lnTo>
                <a:cubicBezTo>
                  <a:pt x="554424" y="3072272"/>
                  <a:pt x="546805" y="3070825"/>
                  <a:pt x="539949" y="3067812"/>
                </a:cubicBezTo>
                <a:cubicBezTo>
                  <a:pt x="528878" y="3064560"/>
                  <a:pt x="503526" y="3056658"/>
                  <a:pt x="490911" y="3053742"/>
                </a:cubicBezTo>
                <a:lnTo>
                  <a:pt x="468269" y="3040300"/>
                </a:lnTo>
                <a:lnTo>
                  <a:pt x="446284" y="3044010"/>
                </a:lnTo>
                <a:cubicBezTo>
                  <a:pt x="429421" y="3045653"/>
                  <a:pt x="428304" y="3040351"/>
                  <a:pt x="407700" y="3036255"/>
                </a:cubicBezTo>
                <a:cubicBezTo>
                  <a:pt x="397569" y="3038433"/>
                  <a:pt x="390857" y="3046536"/>
                  <a:pt x="384835" y="3043282"/>
                </a:cubicBezTo>
                <a:cubicBezTo>
                  <a:pt x="363540" y="3042472"/>
                  <a:pt x="346002" y="3026895"/>
                  <a:pt x="323041" y="3023486"/>
                </a:cubicBezTo>
                <a:cubicBezTo>
                  <a:pt x="296255" y="3024819"/>
                  <a:pt x="286207" y="3016076"/>
                  <a:pt x="261659" y="3012466"/>
                </a:cubicBezTo>
                <a:cubicBezTo>
                  <a:pt x="237343" y="3017165"/>
                  <a:pt x="246269" y="3004370"/>
                  <a:pt x="234593" y="3000196"/>
                </a:cubicBezTo>
                <a:lnTo>
                  <a:pt x="231087" y="2999548"/>
                </a:lnTo>
                <a:lnTo>
                  <a:pt x="182124" y="3000760"/>
                </a:lnTo>
                <a:cubicBezTo>
                  <a:pt x="176172" y="2995322"/>
                  <a:pt x="146296" y="3000490"/>
                  <a:pt x="150781" y="2990775"/>
                </a:cubicBezTo>
                <a:cubicBezTo>
                  <a:pt x="135014" y="2988838"/>
                  <a:pt x="99403" y="2989342"/>
                  <a:pt x="87521" y="2989133"/>
                </a:cubicBezTo>
                <a:cubicBezTo>
                  <a:pt x="84843" y="2989261"/>
                  <a:pt x="82166" y="2989390"/>
                  <a:pt x="79487" y="2989518"/>
                </a:cubicBezTo>
                <a:lnTo>
                  <a:pt x="77079" y="2990682"/>
                </a:lnTo>
                <a:cubicBezTo>
                  <a:pt x="74554" y="2991354"/>
                  <a:pt x="71035" y="2991559"/>
                  <a:pt x="65291" y="2990716"/>
                </a:cubicBezTo>
                <a:cubicBezTo>
                  <a:pt x="64857" y="2990584"/>
                  <a:pt x="64422" y="2990453"/>
                  <a:pt x="63989" y="2990321"/>
                </a:cubicBezTo>
                <a:cubicBezTo>
                  <a:pt x="62342" y="2990669"/>
                  <a:pt x="50523" y="2991267"/>
                  <a:pt x="36658" y="2991762"/>
                </a:cubicBezTo>
                <a:lnTo>
                  <a:pt x="0" y="2992525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97" name="Google Shape;197;p9"/>
          <p:cNvSpPr txBox="1"/>
          <p:nvPr/>
        </p:nvSpPr>
        <p:spPr>
          <a:xfrm>
            <a:off x="4595497" y="3173577"/>
            <a:ext cx="7407881" cy="3385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hu-HU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Vasszékely: </a:t>
            </a:r>
            <a:r>
              <a:rPr lang="hu-HU" sz="28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Székelyudvarhely</a:t>
            </a:r>
          </a:p>
          <a:p>
            <a:pPr marL="28575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Szoborpark</a:t>
            </a:r>
            <a:r>
              <a:rPr lang="hu-HU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Székelyudvarhely</a:t>
            </a:r>
            <a:endParaRPr sz="2800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Kürtöskalácskészítés</a:t>
            </a:r>
            <a:r>
              <a:rPr lang="hu-HU" sz="2800" dirty="0">
                <a:solidFill>
                  <a:schemeClr val="dk1"/>
                </a:solidFill>
              </a:rPr>
              <a:t>: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Farkaslaka</a:t>
            </a:r>
            <a:endParaRPr sz="2800" i="1" dirty="0"/>
          </a:p>
          <a:p>
            <a:pPr marL="28575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Faszénégetés</a:t>
            </a:r>
            <a:r>
              <a:rPr lang="hu-HU" sz="2800" dirty="0">
                <a:solidFill>
                  <a:schemeClr val="dk1"/>
                </a:solidFill>
              </a:rPr>
              <a:t>: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Kalondatető</a:t>
            </a:r>
            <a:endParaRPr sz="2800" i="1" dirty="0"/>
          </a:p>
          <a:p>
            <a:pPr marL="28575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Ételkóstolás</a:t>
            </a:r>
            <a:r>
              <a:rPr lang="hu-HU" sz="2800" dirty="0">
                <a:solidFill>
                  <a:schemeClr val="dk1"/>
                </a:solidFill>
              </a:rPr>
              <a:t>: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Korond</a:t>
            </a:r>
            <a:endParaRPr sz="2800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Taplászműhely</a:t>
            </a:r>
            <a:r>
              <a:rPr lang="hu-HU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Korond</a:t>
            </a:r>
            <a:endParaRPr sz="2800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2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Sófeldolgozás</a:t>
            </a:r>
            <a:r>
              <a:rPr lang="hu-HU" sz="2800" dirty="0">
                <a:solidFill>
                  <a:schemeClr val="dk1"/>
                </a:solidFill>
              </a:rPr>
              <a:t>: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i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Korond</a:t>
            </a:r>
            <a:endParaRPr sz="2800" i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1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7211" y="321734"/>
            <a:ext cx="3986746" cy="2905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0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03333" y="3631096"/>
            <a:ext cx="3934500" cy="276056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10"/>
          <p:cNvSpPr/>
          <p:nvPr/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10"/>
          <p:cNvSpPr/>
          <p:nvPr/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6" name="Google Shape;206;p10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7747" y="321734"/>
            <a:ext cx="2807338" cy="6069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3" name="Google Shape;213;p11"/>
          <p:cNvPicPr preferRelativeResize="0"/>
          <p:nvPr/>
        </p:nvPicPr>
        <p:blipFill rotWithShape="1">
          <a:blip r:embed="rId3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8450297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1"/>
          <p:cNvSpPr txBox="1">
            <a:spLocks noGrp="1"/>
          </p:cNvSpPr>
          <p:nvPr>
            <p:ph type="title"/>
          </p:nvPr>
        </p:nvSpPr>
        <p:spPr>
          <a:xfrm>
            <a:off x="838201" y="365125"/>
            <a:ext cx="5251316" cy="1627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DLaM Display"/>
              <a:buNone/>
            </a:pPr>
            <a:r>
              <a:rPr lang="en-US" dirty="0">
                <a:solidFill>
                  <a:srgbClr val="FFFFFF"/>
                </a:solidFill>
                <a:latin typeface="ADLaM Display"/>
                <a:ea typeface="ADLaM Display"/>
                <a:cs typeface="ADLaM Display"/>
                <a:sym typeface="ADLaM Display"/>
              </a:rPr>
              <a:t>5. nap</a:t>
            </a:r>
            <a:endParaRPr dirty="0"/>
          </a:p>
        </p:txBody>
      </p:sp>
      <p:pic>
        <p:nvPicPr>
          <p:cNvPr id="216" name="Google Shape;216;p11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2992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 extrusionOk="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15" name="Google Shape;215;p11"/>
          <p:cNvSpPr txBox="1"/>
          <p:nvPr/>
        </p:nvSpPr>
        <p:spPr>
          <a:xfrm>
            <a:off x="217607" y="2280170"/>
            <a:ext cx="8366185" cy="395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1000 </a:t>
            </a:r>
            <a:r>
              <a:rPr lang="en-US" sz="32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éves</a:t>
            </a:r>
            <a:r>
              <a:rPr lang="en-US" sz="32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határ</a:t>
            </a:r>
            <a:r>
              <a:rPr lang="hu-HU" sz="3200" dirty="0">
                <a:solidFill>
                  <a:srgbClr val="FFFFFF"/>
                </a:solidFill>
              </a:rPr>
              <a:t>:</a:t>
            </a:r>
            <a:r>
              <a:rPr lang="en-US" sz="32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i="1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Gyimesbükk</a:t>
            </a:r>
            <a:endParaRPr sz="3200" i="1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US" sz="32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Csíksomlyói</a:t>
            </a:r>
            <a:r>
              <a:rPr lang="en-US" sz="32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borvízkút</a:t>
            </a:r>
            <a:endParaRPr sz="320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US" sz="32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Katolikus</a:t>
            </a:r>
            <a:r>
              <a:rPr lang="en-US" sz="32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kegy</a:t>
            </a:r>
            <a:r>
              <a:rPr lang="en-US" sz="32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templom</a:t>
            </a:r>
            <a:r>
              <a:rPr lang="hu-HU" sz="32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hu-HU" sz="3200" i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Csíksomlyó</a:t>
            </a:r>
            <a:endParaRPr sz="3200" i="1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1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2" y="487557"/>
            <a:ext cx="5426764" cy="2573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2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1932" y="3587031"/>
            <a:ext cx="2111482" cy="3181316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2"/>
          <p:cNvSpPr/>
          <p:nvPr/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2"/>
          <p:cNvSpPr/>
          <p:nvPr/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5" name="Google Shape;225;p12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8034" y="1608028"/>
            <a:ext cx="5426764" cy="34973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1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-4" y="-4"/>
            <a:ext cx="7534640" cy="6857984"/>
          </a:xfrm>
          <a:custGeom>
            <a:avLst/>
            <a:gdLst/>
            <a:ahLst/>
            <a:cxnLst/>
            <a:rect l="l" t="t" r="r" b="b"/>
            <a:pathLst>
              <a:path w="7534640" h="6857984" extrusionOk="0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32" name="Google Shape;232;p13"/>
          <p:cNvSpPr txBox="1">
            <a:spLocks noGrp="1"/>
          </p:cNvSpPr>
          <p:nvPr>
            <p:ph type="title"/>
          </p:nvPr>
        </p:nvSpPr>
        <p:spPr>
          <a:xfrm>
            <a:off x="6343650" y="3962400"/>
            <a:ext cx="5505814" cy="1690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DLaM Display"/>
              <a:buNone/>
            </a:pPr>
            <a:r>
              <a:rPr lang="en-US" dirty="0">
                <a:solidFill>
                  <a:schemeClr val="dk1"/>
                </a:solidFill>
                <a:latin typeface="ADLaM Display"/>
                <a:ea typeface="ADLaM Display"/>
                <a:cs typeface="ADLaM Display"/>
                <a:sym typeface="ADLaM Display"/>
              </a:rPr>
              <a:t>6. nap</a:t>
            </a:r>
            <a:endParaRPr dirty="0"/>
          </a:p>
        </p:txBody>
      </p:sp>
      <p:sp>
        <p:nvSpPr>
          <p:cNvPr id="233" name="Google Shape;233;p13"/>
          <p:cNvSpPr txBox="1"/>
          <p:nvPr/>
        </p:nvSpPr>
        <p:spPr>
          <a:xfrm>
            <a:off x="6343650" y="5709565"/>
            <a:ext cx="5395975" cy="646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Haza </a:t>
            </a:r>
            <a:r>
              <a:rPr lang="en-US" sz="24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út</a:t>
            </a:r>
            <a:r>
              <a:rPr lang="en-US" sz="2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:)</a:t>
            </a:r>
            <a:endParaRPr dirty="0"/>
          </a:p>
        </p:txBody>
      </p:sp>
      <p:pic>
        <p:nvPicPr>
          <p:cNvPr id="234" name="Google Shape;234;p13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7653541" y="6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 extrusionOk="0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F7F7F">
              <a:alpha val="3019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4"/>
          <p:cNvSpPr/>
          <p:nvPr/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dist="17780" dir="5400000" algn="t" rotWithShape="0">
              <a:srgbClr val="000000">
                <a:alpha val="4313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1" name="Google Shape;241;p14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3467" y="1443480"/>
            <a:ext cx="5294716" cy="397103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2" name="Google Shape;242;p14"/>
          <p:cNvCxnSpPr/>
          <p:nvPr/>
        </p:nvCxnSpPr>
        <p:spPr>
          <a:xfrm>
            <a:off x="6079958" y="1143000"/>
            <a:ext cx="0" cy="4572000"/>
          </a:xfrm>
          <a:prstGeom prst="straightConnector1">
            <a:avLst/>
          </a:prstGeom>
          <a:noFill/>
          <a:ln w="12700" cap="flat" cmpd="sng">
            <a:solidFill>
              <a:srgbClr val="4E4E4E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43" name="Google Shape;243;p14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2025" y="643467"/>
            <a:ext cx="4178299" cy="55710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5"/>
          <p:cNvSpPr txBox="1">
            <a:spLocks noGrp="1"/>
          </p:cNvSpPr>
          <p:nvPr>
            <p:ph type="title"/>
          </p:nvPr>
        </p:nvSpPr>
        <p:spPr>
          <a:xfrm>
            <a:off x="5297762" y="640080"/>
            <a:ext cx="625111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Play"/>
              <a:buNone/>
            </a:pPr>
            <a:r>
              <a:rPr lang="en-US" sz="5400" dirty="0" err="1"/>
              <a:t>Köszönöm</a:t>
            </a:r>
            <a:r>
              <a:rPr lang="en-US" sz="5400" dirty="0"/>
              <a:t> a </a:t>
            </a:r>
            <a:r>
              <a:rPr lang="en-US" sz="5400" dirty="0" err="1"/>
              <a:t>figyelmet</a:t>
            </a:r>
            <a:r>
              <a:rPr lang="en-US" sz="5400" dirty="0"/>
              <a:t>!</a:t>
            </a:r>
            <a:endParaRPr dirty="0"/>
          </a:p>
        </p:txBody>
      </p:sp>
      <p:pic>
        <p:nvPicPr>
          <p:cNvPr id="250" name="Google Shape;250;p1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 extrusionOk="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51" name="Google Shape;251;p15"/>
          <p:cNvSpPr/>
          <p:nvPr/>
        </p:nvSpPr>
        <p:spPr>
          <a:xfrm>
            <a:off x="5412862" y="4409267"/>
            <a:ext cx="4243589" cy="18288"/>
          </a:xfrm>
          <a:custGeom>
            <a:avLst/>
            <a:gdLst/>
            <a:ahLst/>
            <a:cxnLst/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</Words>
  <Application>Microsoft Office PowerPoint</Application>
  <PresentationFormat>Widescreen</PresentationFormat>
  <Paragraphs>32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Calibri</vt:lpstr>
      <vt:lpstr>ADLaM Display</vt:lpstr>
      <vt:lpstr>Play</vt:lpstr>
      <vt:lpstr>Arial</vt:lpstr>
      <vt:lpstr>Teko</vt:lpstr>
      <vt:lpstr>Office-téma</vt:lpstr>
      <vt:lpstr>Határtalanul</vt:lpstr>
      <vt:lpstr>PowerPoint Presentation</vt:lpstr>
      <vt:lpstr>1. nap</vt:lpstr>
      <vt:lpstr>PowerPoint Presentation</vt:lpstr>
      <vt:lpstr>2. nap</vt:lpstr>
      <vt:lpstr>PowerPoint Presentation</vt:lpstr>
      <vt:lpstr>3. nap</vt:lpstr>
      <vt:lpstr>PowerPoint Presentation</vt:lpstr>
      <vt:lpstr>4. nap</vt:lpstr>
      <vt:lpstr>PowerPoint Presentation</vt:lpstr>
      <vt:lpstr>5. nap</vt:lpstr>
      <vt:lpstr>PowerPoint Presentation</vt:lpstr>
      <vt:lpstr>6. nap</vt:lpstr>
      <vt:lpstr>PowerPoint Presentation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Határtalanul</dc:title>
  <dc:creator>O365 felhasználó</dc:creator>
  <cp:lastModifiedBy>Admin Erkel</cp:lastModifiedBy>
  <cp:revision>3</cp:revision>
  <dcterms:created xsi:type="dcterms:W3CDTF">2026-05-10T14:19:36Z</dcterms:created>
  <dcterms:modified xsi:type="dcterms:W3CDTF">2026-06-16T12:48:13Z</dcterms:modified>
</cp:coreProperties>
</file>